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3" r:id="rId4"/>
    <p:sldId id="264" r:id="rId6"/>
    <p:sldId id="269" r:id="rId7"/>
    <p:sldId id="276" r:id="rId8"/>
    <p:sldId id="280" r:id="rId9"/>
    <p:sldId id="289" r:id="rId10"/>
    <p:sldId id="282" r:id="rId11"/>
    <p:sldId id="291" r:id="rId12"/>
    <p:sldId id="288" r:id="rId13"/>
    <p:sldId id="283" r:id="rId14"/>
    <p:sldId id="292" r:id="rId15"/>
    <p:sldId id="285" r:id="rId16"/>
    <p:sldId id="284" r:id="rId17"/>
    <p:sldId id="286" r:id="rId18"/>
    <p:sldId id="2843" r:id="rId19"/>
    <p:sldId id="281" r:id="rId20"/>
    <p:sldId id="290" r:id="rId21"/>
    <p:sldId id="294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F00400B5-29CC-4D9B-8A1F-ECBA0C4DBEF2}">
          <p14:sldIdLst>
            <p14:sldId id="256"/>
          </p14:sldIdLst>
        </p14:section>
        <p14:section name="目录页" id="{2707472D-15C3-42C7-8037-727540421042}">
          <p14:sldIdLst>
            <p14:sldId id="263"/>
          </p14:sldIdLst>
        </p14:section>
        <p14:section name="第一部分 项目介绍" id="{6F3CCE2E-24A6-44D8-AAED-24B57A5E1C2E}">
          <p14:sldIdLst>
            <p14:sldId id="264"/>
            <p14:sldId id="269"/>
            <p14:sldId id="276"/>
            <p14:sldId id="280"/>
            <p14:sldId id="289"/>
          </p14:sldIdLst>
        </p14:section>
        <p14:section name="第二部分 小组分工" id="{1D89FEA3-5467-4A43-9D73-3FDA568F2FF1}">
          <p14:sldIdLst>
            <p14:sldId id="282"/>
            <p14:sldId id="291"/>
            <p14:sldId id="288"/>
          </p14:sldIdLst>
        </p14:section>
        <p14:section name="第三部分 我的任务" id="{A5459DD9-C950-4251-879E-38CA1ED00EFE}">
          <p14:sldIdLst>
            <p14:sldId id="283"/>
            <p14:sldId id="292"/>
            <p14:sldId id="285"/>
          </p14:sldIdLst>
        </p14:section>
        <p14:section name="第四部分 成果展示" id="{1930F077-4CD3-47AA-9BD7-2F149201C9A0}">
          <p14:sldIdLst>
            <p14:sldId id="284"/>
            <p14:sldId id="286"/>
            <p14:sldId id="2843"/>
            <p14:sldId id="281"/>
            <p14:sldId id="290"/>
          </p14:sldIdLst>
        </p14:section>
        <p14:section name="结束页" id="{F0FDC896-289F-4BD5-B643-F4149968B4A2}">
          <p14:sldIdLst>
            <p14:sldId id="294"/>
          </p14:sldIdLst>
        </p14:section>
        <p14:section name="二维码页" id="{F3747C48-0C66-4A00-8958-70628EC8ADA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B94"/>
    <a:srgbClr val="031443"/>
    <a:srgbClr val="3265F6"/>
    <a:srgbClr val="03133F"/>
    <a:srgbClr val="EFF0F7"/>
    <a:srgbClr val="F3F3F5"/>
    <a:srgbClr val="E8EEFE"/>
    <a:srgbClr val="EAEAEA"/>
    <a:srgbClr val="EAEAEC"/>
    <a:srgbClr val="C8C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9" autoAdjust="0"/>
    <p:restoredTop sz="96088" autoAdjust="0"/>
  </p:normalViewPr>
  <p:slideViewPr>
    <p:cSldViewPr snapToGrid="0" showGuides="1">
      <p:cViewPr varScale="1">
        <p:scale>
          <a:sx n="101" d="100"/>
          <a:sy n="101" d="100"/>
        </p:scale>
        <p:origin x="675" y="-81"/>
      </p:cViewPr>
      <p:guideLst>
        <p:guide orient="horz" pos="2276"/>
        <p:guide pos="3840"/>
        <p:guide pos="7327"/>
        <p:guide orient="horz" pos="397"/>
        <p:guide orient="horz" pos="3942"/>
        <p:guide pos="342"/>
        <p:guide orient="horz" pos="208"/>
        <p:guide orient="horz" pos="41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1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张博</c:v>
                </c:pt>
                <c:pt idx="1">
                  <c:v>施慧</c:v>
                </c:pt>
                <c:pt idx="2">
                  <c:v>张镇宇</c:v>
                </c:pt>
                <c:pt idx="3">
                  <c:v>宋德超</c:v>
                </c:pt>
                <c:pt idx="4">
                  <c:v>孙达明</c:v>
                </c:pt>
                <c:pt idx="5">
                  <c:v>李亮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4600000</c:v>
                </c:pt>
                <c:pt idx="1">
                  <c:v>52000</c:v>
                </c:pt>
                <c:pt idx="2">
                  <c:v>66660</c:v>
                </c:pt>
                <c:pt idx="3">
                  <c:v>76600</c:v>
                </c:pt>
                <c:pt idx="4">
                  <c:v>86000</c:v>
                </c:pt>
                <c:pt idx="5">
                  <c:v>66600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9"/>
        <c:overlap val="-27"/>
        <c:axId val="1957664735"/>
        <c:axId val="1957665151"/>
      </c:barChart>
      <c:catAx>
        <c:axId val="1957664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57665151"/>
        <c:crosses val="autoZero"/>
        <c:auto val="1"/>
        <c:lblAlgn val="ctr"/>
        <c:lblOffset val="100"/>
        <c:noMultiLvlLbl val="0"/>
      </c:catAx>
      <c:valAx>
        <c:axId val="1957665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95766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>
                <a:innerShdw blurRad="50800">
                  <a:srgbClr val="062B94"/>
                </a:inn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alpha val="70000"/>
                      <a:lumMod val="40000"/>
                      <a:lumOff val="6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>
                <a:innerShdw blurRad="50800">
                  <a:srgbClr val="062B94"/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1">
                      <a:alpha val="2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>
                <a:innerShdw blurRad="50800">
                  <a:srgbClr val="3265F6"/>
                </a:innerShdw>
              </a:effectLst>
            </c:spPr>
          </c:dPt>
          <c:dPt>
            <c:idx val="3"/>
            <c:bubble3D val="0"/>
            <c:spPr>
              <a:gradFill>
                <a:gsLst>
                  <a:gs pos="0">
                    <a:schemeClr val="accent1">
                      <a:alpha val="90000"/>
                      <a:lumMod val="0"/>
                      <a:lumOff val="100000"/>
                    </a:schemeClr>
                  </a:gs>
                  <a:gs pos="100000">
                    <a:schemeClr val="accent1">
                      <a:alpha val="40000"/>
                      <a:lumMod val="0"/>
                      <a:lumOff val="10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>
                <a:innerShdw blurRad="50800">
                  <a:srgbClr val="3265F6"/>
                </a:inn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bg1"/>
                      </a:solidFill>
                      <a:latin typeface="OPPOSans M" panose="00020600040101010101" pitchFamily="18" charset="-122"/>
                      <a:ea typeface="OPPOSans M" panose="00020600040101010101" pitchFamily="18" charset="-122"/>
                      <a:cs typeface="OPPOSans M" panose="00020600040101010101" pitchFamily="18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accent1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innerShdw blurRad="50800">
                  <a:schemeClr val="accent3"/>
                </a:inn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6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innerShdw blurRad="50800">
                  <a:schemeClr val="accent3"/>
                </a:inn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6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innerShdw blurRad="50800">
                  <a:schemeClr val="accent3"/>
                </a:inn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6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>
                <a:innerShdw blurRad="50800">
                  <a:schemeClr val="accent3"/>
                </a:innerShdw>
              </a:effectLst>
            </c:spPr>
          </c:dPt>
          <c:dPt>
            <c:idx val="1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60000"/>
                    </a:schemeClr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>
              <a:innerShdw blurRad="38100">
                <a:schemeClr val="accent3"/>
              </a:innerShdw>
            </a:effectLst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第一天</c:v>
                </c:pt>
                <c:pt idx="1">
                  <c:v>第二天</c:v>
                </c:pt>
                <c:pt idx="2">
                  <c:v>第三天</c:v>
                </c:pt>
                <c:pt idx="3">
                  <c:v>第四天</c:v>
                </c:pt>
                <c:pt idx="4">
                  <c:v>第五天</c:v>
                </c:pt>
                <c:pt idx="5">
                  <c:v>第六天</c:v>
                </c:pt>
                <c:pt idx="6">
                  <c:v>第七天</c:v>
                </c:pt>
                <c:pt idx="7">
                  <c:v>第八天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第一天</c:v>
                </c:pt>
                <c:pt idx="1">
                  <c:v>第二天</c:v>
                </c:pt>
                <c:pt idx="2">
                  <c:v>第三天</c:v>
                </c:pt>
                <c:pt idx="3">
                  <c:v>第四天</c:v>
                </c:pt>
                <c:pt idx="4">
                  <c:v>第五天</c:v>
                </c:pt>
                <c:pt idx="5">
                  <c:v>第六天</c:v>
                </c:pt>
                <c:pt idx="6">
                  <c:v>第七天</c:v>
                </c:pt>
                <c:pt idx="7">
                  <c:v>第八天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5</c:v>
                </c:pt>
                <c:pt idx="1">
                  <c:v>7</c:v>
                </c:pt>
                <c:pt idx="2">
                  <c:v>11</c:v>
                </c:pt>
                <c:pt idx="3">
                  <c:v>15</c:v>
                </c:pt>
                <c:pt idx="4">
                  <c:v>18</c:v>
                </c:pt>
                <c:pt idx="5">
                  <c:v>22</c:v>
                </c:pt>
                <c:pt idx="6">
                  <c:v>24</c:v>
                </c:pt>
                <c:pt idx="7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634060991"/>
        <c:axId val="1634060575"/>
      </c:barChart>
      <c:catAx>
        <c:axId val="1634060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</a:p>
        </c:txPr>
        <c:crossAx val="1634060575"/>
        <c:crosses val="autoZero"/>
        <c:auto val="1"/>
        <c:lblAlgn val="ctr"/>
        <c:lblOffset val="100"/>
        <c:noMultiLvlLbl val="0"/>
      </c:catAx>
      <c:valAx>
        <c:axId val="16340605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34060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96B-4E14-4D3E-821A-6A6CF4DA02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A6F5-962B-4758-8654-85F9845C9F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CA6F5-962B-4758-8654-85F9845C9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CA6F5-962B-4758-8654-85F9845C9F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EAAF8-C1A7-423A-8682-EE36ABA8BA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CE9B-E1FA-41A7-9A7A-FA8A33F542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0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0.png"/><Relationship Id="rId10" Type="http://schemas.openxmlformats.org/officeDocument/2006/relationships/image" Target="../media/image79.png"/><Relationship Id="rId1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image14.wdp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1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10829724" y="247526"/>
            <a:ext cx="715001" cy="942232"/>
            <a:chOff x="504940" y="571993"/>
            <a:chExt cx="2317520" cy="3054039"/>
          </a:xfrm>
        </p:grpSpPr>
        <p:sp>
          <p:nvSpPr>
            <p:cNvPr id="126" name="矩形 125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矩形: 圆角 126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: 圆角 127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: 圆角 128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: 圆角 129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-1008658" y="-1021793"/>
            <a:ext cx="5343758" cy="53437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406932" y="467967"/>
            <a:ext cx="1145551" cy="1509612"/>
            <a:chOff x="10330102" y="146254"/>
            <a:chExt cx="1145551" cy="1509612"/>
          </a:xfrm>
        </p:grpSpPr>
        <p:sp>
          <p:nvSpPr>
            <p:cNvPr id="97" name="矩形 96"/>
            <p:cNvSpPr/>
            <p:nvPr/>
          </p:nvSpPr>
          <p:spPr>
            <a:xfrm>
              <a:off x="10406946" y="223098"/>
              <a:ext cx="991863" cy="1374593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矩形: 圆角 97"/>
            <p:cNvSpPr/>
            <p:nvPr/>
          </p:nvSpPr>
          <p:spPr>
            <a:xfrm>
              <a:off x="10330102" y="164923"/>
              <a:ext cx="153687" cy="153687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: 圆角 98"/>
            <p:cNvSpPr/>
            <p:nvPr/>
          </p:nvSpPr>
          <p:spPr>
            <a:xfrm>
              <a:off x="10330102" y="1502179"/>
              <a:ext cx="153687" cy="153687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: 圆角 99"/>
            <p:cNvSpPr/>
            <p:nvPr/>
          </p:nvSpPr>
          <p:spPr>
            <a:xfrm>
              <a:off x="11321966" y="1502179"/>
              <a:ext cx="153687" cy="153687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: 圆角 100"/>
            <p:cNvSpPr/>
            <p:nvPr/>
          </p:nvSpPr>
          <p:spPr>
            <a:xfrm flipH="1">
              <a:off x="11321966" y="146254"/>
              <a:ext cx="153687" cy="153687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2" name="3D 模型 28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506" y="5328359"/>
            <a:ext cx="940380" cy="940380"/>
          </a:xfrm>
          <a:prstGeom prst="rect">
            <a:avLst/>
          </a:prstGeom>
        </p:spPr>
      </p:pic>
      <p:sp>
        <p:nvSpPr>
          <p:cNvPr id="124" name="文本框 123"/>
          <p:cNvSpPr txBox="1"/>
          <p:nvPr/>
        </p:nvSpPr>
        <p:spPr>
          <a:xfrm>
            <a:off x="7189365" y="33253"/>
            <a:ext cx="49332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8800" dirty="0">
                <a:solidFill>
                  <a:schemeClr val="accent3">
                    <a:alpha val="5000"/>
                  </a:schemeClr>
                </a:solidFill>
              </a:rPr>
              <a:t>POP-PPT</a:t>
            </a:r>
            <a:endParaRPr lang="zh-CN" altLang="en-US" sz="8800" dirty="0">
              <a:solidFill>
                <a:schemeClr val="accent3">
                  <a:alpha val="5000"/>
                </a:scheme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3245" y="917104"/>
            <a:ext cx="10618175" cy="4915218"/>
            <a:chOff x="4489450" y="3744020"/>
            <a:chExt cx="4202043" cy="2108227"/>
          </a:xfrm>
        </p:grpSpPr>
        <p:sp useBgFill="1">
          <p:nvSpPr>
            <p:cNvPr id="26" name="矩形: 圆角 25"/>
            <p:cNvSpPr/>
            <p:nvPr/>
          </p:nvSpPr>
          <p:spPr>
            <a:xfrm>
              <a:off x="4489450" y="3744047"/>
              <a:ext cx="4191000" cy="2108200"/>
            </a:xfrm>
            <a:prstGeom prst="roundRect">
              <a:avLst>
                <a:gd name="adj" fmla="val 9137"/>
              </a:avLst>
            </a:prstGeom>
            <a:ln w="25400">
              <a:noFill/>
            </a:ln>
            <a:effectLst>
              <a:outerShdw blurRad="723900" dist="533400" dir="2700000" sx="90000" sy="9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93460" y="3744020"/>
              <a:ext cx="4198033" cy="1778784"/>
              <a:chOff x="4353760" y="1558956"/>
              <a:chExt cx="4198033" cy="1778784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alphaModFix amt="40000"/>
              </a:blip>
              <a:srcRect t="51933" r="40297"/>
              <a:stretch>
                <a:fillRect/>
              </a:stretch>
            </p:blipFill>
            <p:spPr>
              <a:xfrm>
                <a:off x="6697593" y="1558956"/>
                <a:ext cx="1854200" cy="1492823"/>
              </a:xfrm>
              <a:custGeom>
                <a:avLst/>
                <a:gdLst>
                  <a:gd name="connsiteX0" fmla="*/ 0 w 1854200"/>
                  <a:gd name="connsiteY0" fmla="*/ 0 h 1492823"/>
                  <a:gd name="connsiteX1" fmla="*/ 1661574 w 1854200"/>
                  <a:gd name="connsiteY1" fmla="*/ 0 h 1492823"/>
                  <a:gd name="connsiteX2" fmla="*/ 1854200 w 1854200"/>
                  <a:gd name="connsiteY2" fmla="*/ 192626 h 1492823"/>
                  <a:gd name="connsiteX3" fmla="*/ 1854200 w 1854200"/>
                  <a:gd name="connsiteY3" fmla="*/ 1492823 h 1492823"/>
                  <a:gd name="connsiteX4" fmla="*/ 0 w 1854200"/>
                  <a:gd name="connsiteY4" fmla="*/ 1492823 h 149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4200" h="1492823">
                    <a:moveTo>
                      <a:pt x="0" y="0"/>
                    </a:moveTo>
                    <a:lnTo>
                      <a:pt x="1661574" y="0"/>
                    </a:lnTo>
                    <a:cubicBezTo>
                      <a:pt x="1767958" y="0"/>
                      <a:pt x="1854200" y="86242"/>
                      <a:pt x="1854200" y="192626"/>
                    </a:cubicBezTo>
                    <a:lnTo>
                      <a:pt x="1854200" y="1492823"/>
                    </a:lnTo>
                    <a:lnTo>
                      <a:pt x="0" y="1492823"/>
                    </a:lnTo>
                    <a:close/>
                  </a:path>
                </a:pathLst>
              </a:cu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</a:blip>
              <a:srcRect l="46407" t="42635" r="1532" b="11464"/>
              <a:stretch>
                <a:fillRect/>
              </a:stretch>
            </p:blipFill>
            <p:spPr>
              <a:xfrm>
                <a:off x="4353760" y="1567223"/>
                <a:ext cx="2008119" cy="1770517"/>
              </a:xfrm>
              <a:custGeom>
                <a:avLst/>
                <a:gdLst>
                  <a:gd name="connsiteX0" fmla="*/ 192626 w 2595214"/>
                  <a:gd name="connsiteY0" fmla="*/ 0 h 1597724"/>
                  <a:gd name="connsiteX1" fmla="*/ 2595214 w 2595214"/>
                  <a:gd name="connsiteY1" fmla="*/ 0 h 1597724"/>
                  <a:gd name="connsiteX2" fmla="*/ 2595214 w 2595214"/>
                  <a:gd name="connsiteY2" fmla="*/ 1597724 h 1597724"/>
                  <a:gd name="connsiteX3" fmla="*/ 0 w 2595214"/>
                  <a:gd name="connsiteY3" fmla="*/ 1597724 h 1597724"/>
                  <a:gd name="connsiteX4" fmla="*/ 0 w 2595214"/>
                  <a:gd name="connsiteY4" fmla="*/ 192626 h 1597724"/>
                  <a:gd name="connsiteX5" fmla="*/ 192626 w 2595214"/>
                  <a:gd name="connsiteY5" fmla="*/ 0 h 159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95214" h="1597724">
                    <a:moveTo>
                      <a:pt x="192626" y="0"/>
                    </a:moveTo>
                    <a:lnTo>
                      <a:pt x="2595214" y="0"/>
                    </a:lnTo>
                    <a:lnTo>
                      <a:pt x="2595214" y="1597724"/>
                    </a:lnTo>
                    <a:lnTo>
                      <a:pt x="0" y="1597724"/>
                    </a:lnTo>
                    <a:lnTo>
                      <a:pt x="0" y="192626"/>
                    </a:lnTo>
                    <a:cubicBezTo>
                      <a:pt x="0" y="86242"/>
                      <a:pt x="86242" y="0"/>
                      <a:pt x="192626" y="0"/>
                    </a:cubicBezTo>
                    <a:close/>
                  </a:path>
                </a:pathLst>
              </a:custGeom>
            </p:spPr>
          </p:pic>
        </p:grpSp>
      </p:grpSp>
      <p:sp>
        <p:nvSpPr>
          <p:cNvPr id="25" name="文本框 24"/>
          <p:cNvSpPr txBox="1"/>
          <p:nvPr/>
        </p:nvSpPr>
        <p:spPr>
          <a:xfrm>
            <a:off x="1955370" y="1960839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疫起行动</a:t>
            </a:r>
            <a:endParaRPr lang="zh-CN" altLang="en-US" sz="9600" dirty="0"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274289" y="1723846"/>
            <a:ext cx="1191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n w="12700">
                  <a:gradFill>
                    <a:gsLst>
                      <a:gs pos="0">
                        <a:schemeClr val="accent1">
                          <a:lumMod val="69000"/>
                        </a:schemeClr>
                      </a:gs>
                      <a:gs pos="100000">
                        <a:schemeClr val="bg1">
                          <a:lumMod val="76000"/>
                          <a:lumOff val="24000"/>
                        </a:scheme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effectLst>
                  <a:outerShdw dist="50800" dir="2700000" algn="tl" rotWithShape="0">
                    <a:schemeClr val="accent1">
                      <a:alpha val="72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CN" altLang="en-US" sz="9600" dirty="0">
              <a:ln w="12700">
                <a:gradFill>
                  <a:gsLst>
                    <a:gs pos="0">
                      <a:schemeClr val="accent1">
                        <a:lumMod val="69000"/>
                      </a:schemeClr>
                    </a:gs>
                    <a:gs pos="100000">
                      <a:schemeClr val="bg1">
                        <a:lumMod val="76000"/>
                        <a:lumOff val="24000"/>
                      </a:schemeClr>
                    </a:gs>
                  </a:gsLst>
                  <a:lin ang="2700000" scaled="0"/>
                </a:gradFill>
              </a:ln>
              <a:gradFill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2700000" scaled="0"/>
              </a:gradFill>
              <a:effectLst>
                <a:outerShdw dist="50800" dir="2700000" algn="tl" rotWithShape="0">
                  <a:schemeClr val="accent1">
                    <a:alpha val="72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962910" y="2237105"/>
            <a:ext cx="9378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n w="12700">
                  <a:gradFill>
                    <a:gsLst>
                      <a:gs pos="0">
                        <a:schemeClr val="accent1">
                          <a:lumMod val="69000"/>
                        </a:schemeClr>
                      </a:gs>
                      <a:gs pos="100000">
                        <a:schemeClr val="bg1">
                          <a:lumMod val="76000"/>
                          <a:lumOff val="24000"/>
                        </a:schemeClr>
                      </a:gs>
                    </a:gsLst>
                    <a:lin ang="2700000" scaled="0"/>
                  </a:gradFill>
                </a:ln>
                <a:gradFill>
                  <a:gsLst>
                    <a:gs pos="0">
                      <a:schemeClr val="accent1">
                        <a:lumMod val="100000"/>
                      </a:schemeClr>
                    </a:gs>
                    <a:gs pos="100000">
                      <a:schemeClr val="accent1">
                        <a:alpha val="50000"/>
                      </a:schemeClr>
                    </a:gs>
                  </a:gsLst>
                  <a:lin ang="2700000" scaled="0"/>
                </a:gradFill>
                <a:effectLst>
                  <a:outerShdw dist="50800" dir="2700000" algn="tl" rotWithShape="0">
                    <a:schemeClr val="accent1">
                      <a:alpha val="72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CN" altLang="en-US" sz="9600" dirty="0">
              <a:ln w="12700">
                <a:gradFill>
                  <a:gsLst>
                    <a:gs pos="0">
                      <a:schemeClr val="accent1">
                        <a:lumMod val="69000"/>
                      </a:schemeClr>
                    </a:gs>
                    <a:gs pos="100000">
                      <a:schemeClr val="bg1">
                        <a:lumMod val="76000"/>
                        <a:lumOff val="24000"/>
                      </a:schemeClr>
                    </a:gs>
                  </a:gsLst>
                  <a:lin ang="2700000" scaled="0"/>
                </a:gradFill>
              </a:ln>
              <a:gradFill>
                <a:gsLst>
                  <a:gs pos="0">
                    <a:schemeClr val="accent1">
                      <a:lumMod val="10000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2700000" scaled="0"/>
              </a:gradFill>
              <a:effectLst>
                <a:outerShdw dist="50800" dir="2700000" algn="tl" rotWithShape="0">
                  <a:schemeClr val="accent1">
                    <a:alpha val="72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4">
            <a:alphaModFix amt="35000"/>
          </a:blip>
          <a:srcRect b="30818"/>
          <a:stretch>
            <a:fillRect/>
          </a:stretch>
        </p:blipFill>
        <p:spPr>
          <a:xfrm>
            <a:off x="2172366" y="5046113"/>
            <a:ext cx="2099598" cy="820649"/>
          </a:xfrm>
          <a:custGeom>
            <a:avLst/>
            <a:gdLst>
              <a:gd name="connsiteX0" fmla="*/ 0 w 4307473"/>
              <a:gd name="connsiteY0" fmla="*/ 0 h 1683620"/>
              <a:gd name="connsiteX1" fmla="*/ 4307473 w 4307473"/>
              <a:gd name="connsiteY1" fmla="*/ 0 h 1683620"/>
              <a:gd name="connsiteX2" fmla="*/ 4307473 w 4307473"/>
              <a:gd name="connsiteY2" fmla="*/ 1683620 h 1683620"/>
              <a:gd name="connsiteX3" fmla="*/ 0 w 4307473"/>
              <a:gd name="connsiteY3" fmla="*/ 1683620 h 168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7473" h="1683620">
                <a:moveTo>
                  <a:pt x="0" y="0"/>
                </a:moveTo>
                <a:lnTo>
                  <a:pt x="4307473" y="0"/>
                </a:lnTo>
                <a:lnTo>
                  <a:pt x="4307473" y="1683620"/>
                </a:lnTo>
                <a:lnTo>
                  <a:pt x="0" y="1683620"/>
                </a:lnTo>
                <a:close/>
              </a:path>
            </a:pathLst>
          </a:custGeom>
        </p:spPr>
      </p:pic>
      <p:grpSp>
        <p:nvGrpSpPr>
          <p:cNvPr id="112" name="组合 111"/>
          <p:cNvGrpSpPr/>
          <p:nvPr/>
        </p:nvGrpSpPr>
        <p:grpSpPr>
          <a:xfrm>
            <a:off x="5154427" y="1301675"/>
            <a:ext cx="1883147" cy="400605"/>
            <a:chOff x="5126955" y="5139350"/>
            <a:chExt cx="1883147" cy="400605"/>
          </a:xfrm>
        </p:grpSpPr>
        <p:sp>
          <p:nvSpPr>
            <p:cNvPr id="110" name="矩形: 圆角 109"/>
            <p:cNvSpPr/>
            <p:nvPr/>
          </p:nvSpPr>
          <p:spPr>
            <a:xfrm>
              <a:off x="5126955" y="5139350"/>
              <a:ext cx="1883147" cy="4006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5240848" y="5185764"/>
              <a:ext cx="165536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项目作业汇报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3860802" y="3293449"/>
            <a:ext cx="4470400" cy="676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隔离人员管理系统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5317312" y="4214701"/>
            <a:ext cx="1557376" cy="293564"/>
            <a:chOff x="644684" y="3568176"/>
            <a:chExt cx="1833535" cy="400605"/>
          </a:xfrm>
        </p:grpSpPr>
        <p:sp>
          <p:nvSpPr>
            <p:cNvPr id="116" name="矩形: 圆角 115"/>
            <p:cNvSpPr/>
            <p:nvPr/>
          </p:nvSpPr>
          <p:spPr>
            <a:xfrm>
              <a:off x="1632750" y="3597202"/>
              <a:ext cx="845469" cy="339276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: 圆角 116"/>
            <p:cNvSpPr/>
            <p:nvPr/>
          </p:nvSpPr>
          <p:spPr>
            <a:xfrm>
              <a:off x="644684" y="3568176"/>
              <a:ext cx="868224" cy="40060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" name="文本框 117"/>
          <p:cNvSpPr txBox="1"/>
          <p:nvPr/>
        </p:nvSpPr>
        <p:spPr>
          <a:xfrm>
            <a:off x="5378329" y="4238372"/>
            <a:ext cx="639227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accent1"/>
                </a:solidFill>
                <a:latin typeface="+mn-ea"/>
              </a:rPr>
              <a:t>汇报人</a:t>
            </a:r>
            <a:endParaRPr lang="zh-CN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273800" y="4238625"/>
            <a:ext cx="6496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000" dirty="0">
                <a:solidFill>
                  <a:schemeClr val="accent1"/>
                </a:solidFill>
                <a:latin typeface="+mn-ea"/>
                <a:ea typeface="宋体" panose="02010600030101010101" pitchFamily="2" charset="-122"/>
              </a:rPr>
              <a:t>张博</a:t>
            </a:r>
            <a:endParaRPr lang="zh-CN" sz="1000" dirty="0">
              <a:solidFill>
                <a:schemeClr val="accent1"/>
              </a:solidFill>
              <a:latin typeface="+mn-ea"/>
              <a:ea typeface="宋体" panose="02010600030101010101" pitchFamily="2" charset="-122"/>
            </a:endParaRPr>
          </a:p>
        </p:txBody>
      </p:sp>
      <p:grpSp>
        <p:nvGrpSpPr>
          <p:cNvPr id="224" name="组合 223"/>
          <p:cNvGrpSpPr/>
          <p:nvPr/>
        </p:nvGrpSpPr>
        <p:grpSpPr>
          <a:xfrm rot="1217356">
            <a:off x="9191803" y="3959157"/>
            <a:ext cx="2375120" cy="1723871"/>
            <a:chOff x="5594737" y="1208435"/>
            <a:chExt cx="6362418" cy="4056217"/>
          </a:xfrm>
          <a:scene3d>
            <a:camera prst="perspectiveLeft" fov="7200000"/>
            <a:lightRig rig="threePt" dir="t"/>
          </a:scene3d>
        </p:grpSpPr>
        <p:sp>
          <p:nvSpPr>
            <p:cNvPr id="225" name="矩形: 圆角 224"/>
            <p:cNvSpPr/>
            <p:nvPr/>
          </p:nvSpPr>
          <p:spPr>
            <a:xfrm>
              <a:off x="6439005" y="2003384"/>
              <a:ext cx="5518150" cy="3261268"/>
            </a:xfrm>
            <a:prstGeom prst="roundRect">
              <a:avLst>
                <a:gd name="adj" fmla="val 5569"/>
              </a:avLst>
            </a:prstGeom>
            <a:solidFill>
              <a:srgbClr val="C8C8D4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: 圆角 225"/>
            <p:cNvSpPr/>
            <p:nvPr/>
          </p:nvSpPr>
          <p:spPr>
            <a:xfrm>
              <a:off x="6348280" y="2003384"/>
              <a:ext cx="5518150" cy="3261268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矩形: 圆角 226"/>
            <p:cNvSpPr/>
            <p:nvPr/>
          </p:nvSpPr>
          <p:spPr>
            <a:xfrm>
              <a:off x="6597965" y="2260861"/>
              <a:ext cx="3831783" cy="2672908"/>
            </a:xfrm>
            <a:prstGeom prst="roundRect">
              <a:avLst>
                <a:gd name="adj" fmla="val 5569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2700000" scaled="0"/>
            </a:gra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0" dist="88900" dir="2700000" algn="tl" rotWithShape="0">
                <a:schemeClr val="accent1">
                  <a:alpha val="73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7103407" y="2598933"/>
              <a:ext cx="1963522" cy="1963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2700000" scaled="0"/>
            </a:gradFill>
            <a:ln w="19050">
              <a:noFill/>
            </a:ln>
            <a:effectLst>
              <a:outerShdw blurRad="889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7033096" y="2598933"/>
              <a:ext cx="1963522" cy="1963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algn="ctr" rotWithShape="0">
                <a:schemeClr val="accent1">
                  <a:alpha val="40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等腰三角形 229"/>
            <p:cNvSpPr/>
            <p:nvPr/>
          </p:nvSpPr>
          <p:spPr>
            <a:xfrm rot="5400000">
              <a:off x="7841434" y="3332371"/>
              <a:ext cx="582236" cy="496647"/>
            </a:xfrm>
            <a:prstGeom prst="triangle">
              <a:avLst/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54000" dist="63500" dir="2700000" algn="tl" rotWithShape="0">
                <a:schemeClr val="accent1"/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: 圆角 230"/>
            <p:cNvSpPr/>
            <p:nvPr/>
          </p:nvSpPr>
          <p:spPr>
            <a:xfrm>
              <a:off x="10645006" y="2260861"/>
              <a:ext cx="1019641" cy="2672908"/>
            </a:xfrm>
            <a:prstGeom prst="roundRect">
              <a:avLst>
                <a:gd name="adj" fmla="val 5569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2700000" scaled="0"/>
            </a:gra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0" dist="88900" dir="2700000" algn="tl" rotWithShape="0">
                <a:schemeClr val="accent1">
                  <a:alpha val="73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矩形: 圆角 231"/>
            <p:cNvSpPr/>
            <p:nvPr/>
          </p:nvSpPr>
          <p:spPr>
            <a:xfrm>
              <a:off x="10022480" y="2393909"/>
              <a:ext cx="1347017" cy="558841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: 圆角 232"/>
            <p:cNvSpPr/>
            <p:nvPr/>
          </p:nvSpPr>
          <p:spPr>
            <a:xfrm>
              <a:off x="10732521" y="3050643"/>
              <a:ext cx="792172" cy="118762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: 圆角 233"/>
            <p:cNvSpPr/>
            <p:nvPr/>
          </p:nvSpPr>
          <p:spPr>
            <a:xfrm>
              <a:off x="9147226" y="3812432"/>
              <a:ext cx="1068343" cy="118762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5" name="组合 234"/>
            <p:cNvGrpSpPr/>
            <p:nvPr/>
          </p:nvGrpSpPr>
          <p:grpSpPr>
            <a:xfrm>
              <a:off x="5594737" y="1208435"/>
              <a:ext cx="3831783" cy="586175"/>
              <a:chOff x="5594737" y="1208435"/>
              <a:chExt cx="3831783" cy="586175"/>
            </a:xfrm>
          </p:grpSpPr>
          <p:sp>
            <p:nvSpPr>
              <p:cNvPr id="241" name="矩形: 圆角 240"/>
              <p:cNvSpPr/>
              <p:nvPr/>
            </p:nvSpPr>
            <p:spPr>
              <a:xfrm>
                <a:off x="5594737" y="1208435"/>
                <a:ext cx="3831783" cy="586175"/>
              </a:xfrm>
              <a:prstGeom prst="roundRect">
                <a:avLst>
                  <a:gd name="adj" fmla="val 5569"/>
                </a:avLst>
              </a:prstGeom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</a:schemeClr>
                  </a:gs>
                </a:gsLst>
                <a:lin ang="2700000" scaled="0"/>
              </a:gra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254000" dist="88900" dir="2700000" algn="tl" rotWithShape="0">
                  <a:schemeClr val="accent1">
                    <a:alpha val="73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: 圆角 241"/>
              <p:cNvSpPr/>
              <p:nvPr/>
            </p:nvSpPr>
            <p:spPr>
              <a:xfrm>
                <a:off x="5760997" y="1411556"/>
                <a:ext cx="2685773" cy="45719"/>
              </a:xfrm>
              <a:prstGeom prst="roundRect">
                <a:avLst>
                  <a:gd name="adj" fmla="val 5569"/>
                </a:avLst>
              </a:prstGeom>
              <a:solidFill>
                <a:srgbClr val="EFF0F7"/>
              </a:soli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2700000" scaled="0"/>
                </a:gradFill>
              </a:ln>
              <a:effectLst>
                <a:outerShdw blurRad="228600" dist="38100" dir="2700000" algn="tl" rotWithShape="0">
                  <a:schemeClr val="accent1">
                    <a:lumMod val="75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: 圆角 242"/>
              <p:cNvSpPr/>
              <p:nvPr/>
            </p:nvSpPr>
            <p:spPr>
              <a:xfrm>
                <a:off x="5828083" y="1551767"/>
                <a:ext cx="2685773" cy="45719"/>
              </a:xfrm>
              <a:prstGeom prst="roundRect">
                <a:avLst>
                  <a:gd name="adj" fmla="val 5569"/>
                </a:avLst>
              </a:prstGeom>
              <a:solidFill>
                <a:srgbClr val="EFF0F7"/>
              </a:soli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2700000" scaled="0"/>
                </a:gradFill>
              </a:ln>
              <a:effectLst>
                <a:outerShdw blurRad="228600" dist="38100" dir="2700000" algn="tl" rotWithShape="0">
                  <a:schemeClr val="accent1">
                    <a:lumMod val="75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椭圆 243"/>
              <p:cNvSpPr/>
              <p:nvPr/>
            </p:nvSpPr>
            <p:spPr>
              <a:xfrm>
                <a:off x="8797725" y="1330586"/>
                <a:ext cx="344925" cy="34492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0"/>
              </a:gradFill>
              <a:ln w="1905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54000" algn="ctr" rotWithShape="0">
                  <a:schemeClr val="accent1">
                    <a:alpha val="40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7" name="矩形: 圆角 236"/>
            <p:cNvSpPr/>
            <p:nvPr/>
          </p:nvSpPr>
          <p:spPr>
            <a:xfrm>
              <a:off x="10730221" y="3359924"/>
              <a:ext cx="792172" cy="45719"/>
            </a:xfrm>
            <a:prstGeom prst="roundRect">
              <a:avLst>
                <a:gd name="adj" fmla="val 50000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矩形: 圆角 237"/>
            <p:cNvSpPr/>
            <p:nvPr/>
          </p:nvSpPr>
          <p:spPr>
            <a:xfrm>
              <a:off x="10730221" y="3580694"/>
              <a:ext cx="792172" cy="45719"/>
            </a:xfrm>
            <a:prstGeom prst="roundRect">
              <a:avLst>
                <a:gd name="adj" fmla="val 50000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3384114" y="4790072"/>
            <a:ext cx="5423773" cy="459879"/>
            <a:chOff x="3384114" y="5139985"/>
            <a:chExt cx="5423773" cy="459879"/>
          </a:xfrm>
        </p:grpSpPr>
        <p:sp>
          <p:nvSpPr>
            <p:cNvPr id="247" name="矩形 246"/>
            <p:cNvSpPr/>
            <p:nvPr/>
          </p:nvSpPr>
          <p:spPr>
            <a:xfrm>
              <a:off x="3524735" y="5171006"/>
              <a:ext cx="5142531" cy="385319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3488735" y="5139985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3488735" y="5527864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8629935" y="5139985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8629935" y="5527864"/>
              <a:ext cx="72000" cy="7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文本框 251"/>
            <p:cNvSpPr txBox="1"/>
            <p:nvPr/>
          </p:nvSpPr>
          <p:spPr>
            <a:xfrm>
              <a:off x="3384114" y="5298102"/>
              <a:ext cx="5423773" cy="2000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sz="1000" dirty="0">
                  <a:solidFill>
                    <a:schemeClr val="accent3"/>
                  </a:solidFill>
                  <a:latin typeface="+mn-ea"/>
                  <a:ea typeface="宋体" panose="02010600030101010101" pitchFamily="2" charset="-122"/>
                </a:rPr>
                <a:t>你猜我花了几天？没时间复习？真的吗？哪个学校啊？你从来不熬夜的啊！几点了都，还不睡？</a:t>
              </a:r>
              <a:endParaRPr lang="zh-CN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1303992" y="5213951"/>
            <a:ext cx="1405636" cy="361360"/>
            <a:chOff x="9010236" y="5260919"/>
            <a:chExt cx="1807749" cy="464735"/>
          </a:xfrm>
        </p:grpSpPr>
        <p:sp>
          <p:nvSpPr>
            <p:cNvPr id="21" name="矩形 20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2" name="组合 221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24" name="矩形: 圆角 23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367816" y="5647476"/>
            <a:ext cx="2400657" cy="1210419"/>
            <a:chOff x="10725079" y="5961536"/>
            <a:chExt cx="2400657" cy="1210419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097569" y="6181367"/>
              <a:ext cx="0" cy="911216"/>
            </a:xfrm>
            <a:prstGeom prst="line">
              <a:avLst/>
            </a:prstGeom>
            <a:ln w="25400">
              <a:solidFill>
                <a:schemeClr val="tx1">
                  <a:alpha val="3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文本框 256"/>
            <p:cNvSpPr txBox="1"/>
            <p:nvPr/>
          </p:nvSpPr>
          <p:spPr>
            <a:xfrm rot="16200000">
              <a:off x="11320198" y="5366417"/>
              <a:ext cx="12104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0" dirty="0">
                  <a:ln w="12700">
                    <a:solidFill>
                      <a:schemeClr val="accent1">
                        <a:alpha val="50000"/>
                      </a:schemeClr>
                    </a:solidFill>
                  </a:ln>
                  <a:solidFill>
                    <a:schemeClr val="accent1">
                      <a:alpha val="1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</a:t>
              </a:r>
              <a:endParaRPr lang="zh-CN" altLang="en-US" sz="15000" dirty="0">
                <a:ln w="1270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260" name="直接连接符 259"/>
            <p:cNvCxnSpPr/>
            <p:nvPr/>
          </p:nvCxnSpPr>
          <p:spPr>
            <a:xfrm flipH="1">
              <a:off x="11206835" y="6123792"/>
              <a:ext cx="1301160" cy="0"/>
            </a:xfrm>
            <a:prstGeom prst="line">
              <a:avLst/>
            </a:prstGeom>
            <a:ln w="25400">
              <a:solidFill>
                <a:schemeClr val="tx1">
                  <a:alpha val="3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/>
            <p:cNvGrpSpPr/>
            <p:nvPr/>
          </p:nvGrpSpPr>
          <p:grpSpPr>
            <a:xfrm>
              <a:off x="11165918" y="6172985"/>
              <a:ext cx="1341922" cy="665071"/>
              <a:chOff x="2616307" y="6018412"/>
              <a:chExt cx="1341922" cy="665071"/>
            </a:xfrm>
            <a:solidFill>
              <a:srgbClr val="EAEAEC"/>
            </a:solidFill>
          </p:grpSpPr>
          <p:sp>
            <p:nvSpPr>
              <p:cNvPr id="263" name="椭圆 262"/>
              <p:cNvSpPr/>
              <p:nvPr/>
            </p:nvSpPr>
            <p:spPr>
              <a:xfrm>
                <a:off x="2616307" y="6018412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4" name="椭圆 263"/>
              <p:cNvSpPr/>
              <p:nvPr/>
            </p:nvSpPr>
            <p:spPr>
              <a:xfrm>
                <a:off x="2616307" y="6444437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5" name="椭圆 264"/>
              <p:cNvSpPr/>
              <p:nvPr/>
            </p:nvSpPr>
            <p:spPr>
              <a:xfrm>
                <a:off x="2892569" y="6607553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6" name="椭圆 265"/>
              <p:cNvSpPr/>
              <p:nvPr/>
            </p:nvSpPr>
            <p:spPr>
              <a:xfrm>
                <a:off x="2892569" y="6269313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椭圆 266"/>
              <p:cNvSpPr/>
              <p:nvPr/>
            </p:nvSpPr>
            <p:spPr>
              <a:xfrm>
                <a:off x="3882299" y="6269313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椭圆 267"/>
              <p:cNvSpPr/>
              <p:nvPr/>
            </p:nvSpPr>
            <p:spPr>
              <a:xfrm>
                <a:off x="3371555" y="6603906"/>
                <a:ext cx="75930" cy="75930"/>
              </a:xfrm>
              <a:prstGeom prst="ellipse">
                <a:avLst/>
              </a:prstGeom>
              <a:grpFill/>
              <a:ln>
                <a:solidFill>
                  <a:schemeClr val="accent1">
                    <a:alpha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accent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48997" y="5808799"/>
            <a:ext cx="2099598" cy="2400657"/>
            <a:chOff x="8430370" y="6017238"/>
            <a:chExt cx="2099598" cy="2400657"/>
          </a:xfrm>
        </p:grpSpPr>
        <p:sp>
          <p:nvSpPr>
            <p:cNvPr id="269" name="文本框 268"/>
            <p:cNvSpPr txBox="1"/>
            <p:nvPr/>
          </p:nvSpPr>
          <p:spPr>
            <a:xfrm>
              <a:off x="8430370" y="6017238"/>
              <a:ext cx="209959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000" dirty="0">
                  <a:ln w="12700"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>
                      <a:alpha val="1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</a:t>
              </a:r>
              <a:endParaRPr lang="zh-CN" altLang="en-US" sz="15000" dirty="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271" name="直接连接符 270"/>
            <p:cNvCxnSpPr/>
            <p:nvPr/>
          </p:nvCxnSpPr>
          <p:spPr>
            <a:xfrm flipH="1">
              <a:off x="8500898" y="6338589"/>
              <a:ext cx="1982891" cy="0"/>
            </a:xfrm>
            <a:prstGeom prst="line">
              <a:avLst/>
            </a:prstGeom>
            <a:ln w="25400">
              <a:solidFill>
                <a:schemeClr val="tx1">
                  <a:alpha val="3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椭圆 283"/>
            <p:cNvSpPr/>
            <p:nvPr/>
          </p:nvSpPr>
          <p:spPr>
            <a:xfrm>
              <a:off x="8483793" y="6453719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5" name="椭圆 284"/>
            <p:cNvSpPr/>
            <p:nvPr/>
          </p:nvSpPr>
          <p:spPr>
            <a:xfrm>
              <a:off x="8817403" y="6453719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6" name="椭圆 285"/>
            <p:cNvSpPr/>
            <p:nvPr/>
          </p:nvSpPr>
          <p:spPr>
            <a:xfrm>
              <a:off x="9315879" y="6453719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7" name="椭圆 286"/>
            <p:cNvSpPr/>
            <p:nvPr/>
          </p:nvSpPr>
          <p:spPr>
            <a:xfrm>
              <a:off x="10223895" y="6453719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8" name="椭圆 287"/>
            <p:cNvSpPr/>
            <p:nvPr/>
          </p:nvSpPr>
          <p:spPr>
            <a:xfrm>
              <a:off x="9580058" y="6453719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93" name="3D 模型 9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 rot="1217356">
            <a:off x="10750557" y="5426801"/>
            <a:ext cx="893003" cy="1016655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 rotWithShape="1">
          <a:blip r:embed="rId6">
            <a:alphaModFix amt="19000"/>
          </a:blip>
          <a:srcRect l="9701" t="1" r="-1" b="49207"/>
          <a:stretch>
            <a:fillRect/>
          </a:stretch>
        </p:blipFill>
        <p:spPr>
          <a:xfrm flipH="1" flipV="1">
            <a:off x="10832171" y="716292"/>
            <a:ext cx="659734" cy="48511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3D 模型 8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 rot="1217356">
            <a:off x="9467440" y="3924951"/>
            <a:ext cx="439276" cy="54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项目分工情况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25" name="文本框 24"/>
          <p:cNvSpPr txBox="1"/>
          <p:nvPr/>
        </p:nvSpPr>
        <p:spPr>
          <a:xfrm>
            <a:off x="6191187" y="6062380"/>
            <a:ext cx="545811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FOUR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544195" y="3700145"/>
            <a:ext cx="11060430" cy="2362200"/>
          </a:xfrm>
          <a:custGeom>
            <a:avLst/>
            <a:gdLst>
              <a:gd name="connsiteX0" fmla="*/ 0 w 8982076"/>
              <a:gd name="connsiteY0" fmla="*/ 0 h 2476500"/>
              <a:gd name="connsiteX1" fmla="*/ 8569318 w 8982076"/>
              <a:gd name="connsiteY1" fmla="*/ 0 h 2476500"/>
              <a:gd name="connsiteX2" fmla="*/ 8982076 w 8982076"/>
              <a:gd name="connsiteY2" fmla="*/ 412758 h 2476500"/>
              <a:gd name="connsiteX3" fmla="*/ 8982076 w 8982076"/>
              <a:gd name="connsiteY3" fmla="*/ 2063742 h 2476500"/>
              <a:gd name="connsiteX4" fmla="*/ 8569318 w 8982076"/>
              <a:gd name="connsiteY4" fmla="*/ 2476500 h 2476500"/>
              <a:gd name="connsiteX5" fmla="*/ 0 w 8982076"/>
              <a:gd name="connsiteY5" fmla="*/ 2476500 h 2476500"/>
              <a:gd name="connsiteX6" fmla="*/ 0 w 8982076"/>
              <a:gd name="connsiteY6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2076" h="2476500">
                <a:moveTo>
                  <a:pt x="0" y="0"/>
                </a:moveTo>
                <a:lnTo>
                  <a:pt x="8569318" y="0"/>
                </a:lnTo>
                <a:cubicBezTo>
                  <a:pt x="8797278" y="0"/>
                  <a:pt x="8982076" y="184798"/>
                  <a:pt x="8982076" y="412758"/>
                </a:cubicBezTo>
                <a:lnTo>
                  <a:pt x="8982076" y="2063742"/>
                </a:lnTo>
                <a:cubicBezTo>
                  <a:pt x="8982076" y="2291702"/>
                  <a:pt x="8797278" y="2476500"/>
                  <a:pt x="8569318" y="2476500"/>
                </a:cubicBez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72490" y="4893945"/>
            <a:ext cx="2343785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抢菜管理以及讨论区管理的增删改查，网页左下角的人物动画，js文件等</a:t>
            </a:r>
            <a:endParaRPr lang="zh-CN" altLang="en-US" sz="16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31610" y="4893945"/>
            <a:ext cx="2122805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人员管理的增删改查以及用户登陆的页面包括用户的登入与登出</a:t>
            </a:r>
            <a:endParaRPr lang="zh-CN" altLang="en-US" sz="16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381490" y="4989195"/>
            <a:ext cx="1886585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交友匹配管理以及医疗咨询管理的增删改查功能等</a:t>
            </a:r>
            <a:endParaRPr lang="zh-CN" altLang="en-US" sz="1600" dirty="0">
              <a:latin typeface="+mn-ea"/>
              <a:cs typeface="OPPOSans M" panose="00020600040101010101" pitchFamily="18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623665" y="1365757"/>
            <a:ext cx="2646421" cy="1948430"/>
            <a:chOff x="920750" y="1365757"/>
            <a:chExt cx="2646421" cy="1948430"/>
          </a:xfrm>
        </p:grpSpPr>
        <p:graphicFrame>
          <p:nvGraphicFramePr>
            <p:cNvPr id="57" name="图表 56"/>
            <p:cNvGraphicFramePr/>
            <p:nvPr/>
          </p:nvGraphicFramePr>
          <p:xfrm>
            <a:off x="920750" y="1365757"/>
            <a:ext cx="2646421" cy="17642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58" name="文本框 57"/>
            <p:cNvSpPr txBox="1"/>
            <p:nvPr/>
          </p:nvSpPr>
          <p:spPr>
            <a:xfrm>
              <a:off x="1827929" y="2063231"/>
              <a:ext cx="8320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25%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026554" y="3130037"/>
              <a:ext cx="2434812" cy="184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sz="12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孙达明</a:t>
              </a:r>
              <a:endParaRPr lang="zh-CN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01845" y="1365757"/>
            <a:ext cx="2646421" cy="1948430"/>
            <a:chOff x="920750" y="1365757"/>
            <a:chExt cx="2646421" cy="1948430"/>
          </a:xfrm>
        </p:grpSpPr>
        <p:graphicFrame>
          <p:nvGraphicFramePr>
            <p:cNvPr id="67" name="图表 66"/>
            <p:cNvGraphicFramePr/>
            <p:nvPr/>
          </p:nvGraphicFramePr>
          <p:xfrm>
            <a:off x="920750" y="1365757"/>
            <a:ext cx="2646421" cy="17642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8" name="文本框 67"/>
            <p:cNvSpPr txBox="1"/>
            <p:nvPr/>
          </p:nvSpPr>
          <p:spPr>
            <a:xfrm>
              <a:off x="1827929" y="2063231"/>
              <a:ext cx="832062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50%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026554" y="3130037"/>
              <a:ext cx="2434812" cy="184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sz="12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施慧</a:t>
              </a:r>
              <a:endParaRPr lang="zh-CN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180025" y="1365757"/>
            <a:ext cx="2646421" cy="1948430"/>
            <a:chOff x="920750" y="1365757"/>
            <a:chExt cx="2646421" cy="1948430"/>
          </a:xfrm>
        </p:grpSpPr>
        <p:graphicFrame>
          <p:nvGraphicFramePr>
            <p:cNvPr id="72" name="图表 71"/>
            <p:cNvGraphicFramePr/>
            <p:nvPr/>
          </p:nvGraphicFramePr>
          <p:xfrm>
            <a:off x="920750" y="1365757"/>
            <a:ext cx="2646421" cy="17642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3" name="文本框 72"/>
            <p:cNvSpPr txBox="1"/>
            <p:nvPr/>
          </p:nvSpPr>
          <p:spPr>
            <a:xfrm>
              <a:off x="1827929" y="2063231"/>
              <a:ext cx="832062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/>
                  </a:solidFill>
                  <a:latin typeface="+mj-ea"/>
                  <a:ea typeface="+mj-ea"/>
                </a:rPr>
                <a:t>75%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26554" y="3130037"/>
              <a:ext cx="2434812" cy="184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张镇宇和宋德超</a:t>
              </a:r>
              <a:endParaRPr lang="zh-CN" altLang="en-US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958205" y="1365757"/>
            <a:ext cx="2646421" cy="1948430"/>
            <a:chOff x="920750" y="1365757"/>
            <a:chExt cx="2646421" cy="1948430"/>
          </a:xfrm>
        </p:grpSpPr>
        <p:graphicFrame>
          <p:nvGraphicFramePr>
            <p:cNvPr id="76" name="图表 75"/>
            <p:cNvGraphicFramePr/>
            <p:nvPr/>
          </p:nvGraphicFramePr>
          <p:xfrm>
            <a:off x="920750" y="1365757"/>
            <a:ext cx="2646421" cy="17642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7" name="文本框 76"/>
            <p:cNvSpPr txBox="1"/>
            <p:nvPr/>
          </p:nvSpPr>
          <p:spPr>
            <a:xfrm>
              <a:off x="1827929" y="2063231"/>
              <a:ext cx="832062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100%</a:t>
              </a:r>
              <a:endParaRPr lang="en-US" altLang="zh-CN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026554" y="3130037"/>
              <a:ext cx="2434812" cy="184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sz="12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李亮</a:t>
              </a:r>
              <a:endParaRPr lang="zh-CN" sz="1200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93" y="4057367"/>
            <a:ext cx="1200367" cy="8995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974" y="4011820"/>
            <a:ext cx="936019" cy="9772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370" y="4003685"/>
            <a:ext cx="998996" cy="985280"/>
          </a:xfrm>
          <a:prstGeom prst="rect">
            <a:avLst/>
          </a:prstGeom>
        </p:spPr>
      </p:pic>
      <p:grpSp>
        <p:nvGrpSpPr>
          <p:cNvPr id="85" name="组合 84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86" name="矩形 85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89" name="矩形: 圆角 88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21" name="图形 26"/>
          <p:cNvSpPr/>
          <p:nvPr/>
        </p:nvSpPr>
        <p:spPr>
          <a:xfrm>
            <a:off x="1530743" y="4070675"/>
            <a:ext cx="653904" cy="589145"/>
          </a:xfrm>
          <a:custGeom>
            <a:avLst/>
            <a:gdLst>
              <a:gd name="connsiteX0" fmla="*/ 542925 w 1577340"/>
              <a:gd name="connsiteY0" fmla="*/ 0 h 1421129"/>
              <a:gd name="connsiteX1" fmla="*/ 627698 w 1577340"/>
              <a:gd name="connsiteY1" fmla="*/ 520065 h 1421129"/>
              <a:gd name="connsiteX2" fmla="*/ 124778 w 1577340"/>
              <a:gd name="connsiteY2" fmla="*/ 520065 h 1421129"/>
              <a:gd name="connsiteX3" fmla="*/ 0 w 1577340"/>
              <a:gd name="connsiteY3" fmla="*/ 644843 h 1421129"/>
              <a:gd name="connsiteX4" fmla="*/ 73343 w 1577340"/>
              <a:gd name="connsiteY4" fmla="*/ 758190 h 1421129"/>
              <a:gd name="connsiteX5" fmla="*/ 10478 w 1577340"/>
              <a:gd name="connsiteY5" fmla="*/ 866775 h 1421129"/>
              <a:gd name="connsiteX6" fmla="*/ 104775 w 1577340"/>
              <a:gd name="connsiteY6" fmla="*/ 987743 h 1421129"/>
              <a:gd name="connsiteX7" fmla="*/ 74295 w 1577340"/>
              <a:gd name="connsiteY7" fmla="*/ 1068705 h 1421129"/>
              <a:gd name="connsiteX8" fmla="*/ 199073 w 1577340"/>
              <a:gd name="connsiteY8" fmla="*/ 1193483 h 1421129"/>
              <a:gd name="connsiteX9" fmla="*/ 202883 w 1577340"/>
              <a:gd name="connsiteY9" fmla="*/ 1193483 h 1421129"/>
              <a:gd name="connsiteX10" fmla="*/ 166688 w 1577340"/>
              <a:gd name="connsiteY10" fmla="*/ 1281113 h 1421129"/>
              <a:gd name="connsiteX11" fmla="*/ 291465 w 1577340"/>
              <a:gd name="connsiteY11" fmla="*/ 1405890 h 1421129"/>
              <a:gd name="connsiteX12" fmla="*/ 845820 w 1577340"/>
              <a:gd name="connsiteY12" fmla="*/ 1405890 h 1421129"/>
              <a:gd name="connsiteX13" fmla="*/ 954405 w 1577340"/>
              <a:gd name="connsiteY13" fmla="*/ 1297305 h 1421129"/>
              <a:gd name="connsiteX14" fmla="*/ 1221105 w 1577340"/>
              <a:gd name="connsiteY14" fmla="*/ 1262063 h 1421129"/>
              <a:gd name="connsiteX15" fmla="*/ 1221105 w 1577340"/>
              <a:gd name="connsiteY15" fmla="*/ 1421130 h 1421129"/>
              <a:gd name="connsiteX16" fmla="*/ 1577340 w 1577340"/>
              <a:gd name="connsiteY16" fmla="*/ 1421130 h 1421129"/>
              <a:gd name="connsiteX17" fmla="*/ 1577340 w 1577340"/>
              <a:gd name="connsiteY17" fmla="*/ 458153 h 1421129"/>
              <a:gd name="connsiteX18" fmla="*/ 1222058 w 1577340"/>
              <a:gd name="connsiteY18" fmla="*/ 458153 h 1421129"/>
              <a:gd name="connsiteX19" fmla="*/ 1222058 w 1577340"/>
              <a:gd name="connsiteY19" fmla="*/ 579120 h 1421129"/>
              <a:gd name="connsiteX20" fmla="*/ 1141095 w 1577340"/>
              <a:gd name="connsiteY20" fmla="*/ 579120 h 1421129"/>
              <a:gd name="connsiteX21" fmla="*/ 542925 w 1577340"/>
              <a:gd name="connsiteY21" fmla="*/ 0 h 142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77340" h="1421129">
                <a:moveTo>
                  <a:pt x="542925" y="0"/>
                </a:moveTo>
                <a:cubicBezTo>
                  <a:pt x="32385" y="126683"/>
                  <a:pt x="617220" y="509588"/>
                  <a:pt x="627698" y="520065"/>
                </a:cubicBezTo>
                <a:lnTo>
                  <a:pt x="124778" y="520065"/>
                </a:lnTo>
                <a:cubicBezTo>
                  <a:pt x="56198" y="520065"/>
                  <a:pt x="0" y="576263"/>
                  <a:pt x="0" y="644843"/>
                </a:cubicBezTo>
                <a:cubicBezTo>
                  <a:pt x="0" y="695325"/>
                  <a:pt x="29528" y="738188"/>
                  <a:pt x="73343" y="758190"/>
                </a:cubicBezTo>
                <a:cubicBezTo>
                  <a:pt x="35243" y="780098"/>
                  <a:pt x="10478" y="820103"/>
                  <a:pt x="10478" y="866775"/>
                </a:cubicBezTo>
                <a:cubicBezTo>
                  <a:pt x="10478" y="924878"/>
                  <a:pt x="50483" y="974408"/>
                  <a:pt x="104775" y="987743"/>
                </a:cubicBezTo>
                <a:cubicBezTo>
                  <a:pt x="85725" y="1009650"/>
                  <a:pt x="74295" y="1038225"/>
                  <a:pt x="74295" y="1068705"/>
                </a:cubicBezTo>
                <a:cubicBezTo>
                  <a:pt x="74295" y="1137285"/>
                  <a:pt x="130493" y="1193483"/>
                  <a:pt x="199073" y="1193483"/>
                </a:cubicBezTo>
                <a:lnTo>
                  <a:pt x="202883" y="1193483"/>
                </a:lnTo>
                <a:cubicBezTo>
                  <a:pt x="180975" y="1216343"/>
                  <a:pt x="166688" y="1246823"/>
                  <a:pt x="166688" y="1281113"/>
                </a:cubicBezTo>
                <a:cubicBezTo>
                  <a:pt x="166688" y="1349693"/>
                  <a:pt x="222885" y="1405890"/>
                  <a:pt x="291465" y="1405890"/>
                </a:cubicBezTo>
                <a:lnTo>
                  <a:pt x="845820" y="1405890"/>
                </a:lnTo>
                <a:lnTo>
                  <a:pt x="954405" y="1297305"/>
                </a:lnTo>
                <a:lnTo>
                  <a:pt x="1221105" y="1262063"/>
                </a:lnTo>
                <a:lnTo>
                  <a:pt x="1221105" y="1421130"/>
                </a:lnTo>
                <a:lnTo>
                  <a:pt x="1577340" y="1421130"/>
                </a:lnTo>
                <a:lnTo>
                  <a:pt x="1577340" y="458153"/>
                </a:lnTo>
                <a:lnTo>
                  <a:pt x="1222058" y="458153"/>
                </a:lnTo>
                <a:lnTo>
                  <a:pt x="1222058" y="579120"/>
                </a:lnTo>
                <a:lnTo>
                  <a:pt x="1141095" y="579120"/>
                </a:lnTo>
                <a:cubicBezTo>
                  <a:pt x="1059180" y="285750"/>
                  <a:pt x="594360" y="309563"/>
                  <a:pt x="542925" y="0"/>
                </a:cubicBezTo>
                <a:close/>
              </a:path>
            </a:pathLst>
          </a:custGeom>
          <a:gradFill>
            <a:gsLst>
              <a:gs pos="0">
                <a:srgbClr val="3265F6"/>
              </a:gs>
              <a:gs pos="100000">
                <a:srgbClr val="3265F6">
                  <a:lumMod val="70000"/>
                  <a:lumOff val="3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27755" y="4956810"/>
            <a:ext cx="2176780" cy="95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  <a:cs typeface="OPPOSans M" panose="00020600040101010101" pitchFamily="18" charset="-122"/>
              </a:rPr>
              <a:t>登录注册的实现，管理人员表的建立与增查</a:t>
            </a:r>
            <a:r>
              <a:rPr lang="en-US" altLang="zh-CN" sz="1600" dirty="0">
                <a:latin typeface="+mn-ea"/>
                <a:cs typeface="OPPOSans M" panose="00020600040101010101" pitchFamily="18" charset="-122"/>
              </a:rPr>
              <a:t>,</a:t>
            </a:r>
            <a:r>
              <a:rPr lang="zh-CN" altLang="en-US" sz="16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对网页制作提出指导意见</a:t>
            </a:r>
            <a:endParaRPr lang="zh-CN" altLang="en-US" sz="16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 rot="19440000">
            <a:off x="6498590" y="918210"/>
            <a:ext cx="1462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  <a:sym typeface="+mn-ea"/>
              </a:rPr>
              <a:t>R</a:t>
            </a:r>
            <a:endParaRPr lang="en-US" altLang="zh-CN" sz="7200" dirty="0">
              <a:ln w="6350">
                <a:solidFill>
                  <a:schemeClr val="accent3">
                    <a:alpha val="30000"/>
                  </a:schemeClr>
                </a:solidFill>
              </a:ln>
              <a:solidFill>
                <a:schemeClr val="accent3">
                  <a:alpha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本框 20"/>
          <p:cNvSpPr txBox="1"/>
          <p:nvPr/>
        </p:nvSpPr>
        <p:spPr>
          <a:xfrm rot="1920000">
            <a:off x="3370580" y="1968500"/>
            <a:ext cx="1462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en-US" altLang="zh-CN" sz="7200" dirty="0">
              <a:ln w="6350">
                <a:solidFill>
                  <a:schemeClr val="accent3">
                    <a:alpha val="30000"/>
                  </a:schemeClr>
                </a:solidFill>
              </a:ln>
              <a:solidFill>
                <a:schemeClr val="accent3">
                  <a:alpha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671051" cy="6858000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0775" y="449363"/>
            <a:ext cx="83930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6976" y="630447"/>
            <a:ext cx="881386" cy="1161494"/>
            <a:chOff x="504940" y="571993"/>
            <a:chExt cx="2317520" cy="3054039"/>
          </a:xfrm>
        </p:grpSpPr>
        <p:sp>
          <p:nvSpPr>
            <p:cNvPr id="5" name="矩形 4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172752" y="1405136"/>
            <a:ext cx="7659349" cy="3942292"/>
          </a:xfrm>
          <a:prstGeom prst="roundRect">
            <a:avLst>
              <a:gd name="adj" fmla="val 5263"/>
            </a:avLst>
          </a:prstGeom>
          <a:solidFill>
            <a:srgbClr val="F3F3F5">
              <a:alpha val="90000"/>
            </a:srgbClr>
          </a:solidFill>
          <a:ln w="25400">
            <a:noFill/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50863" y="2556832"/>
            <a:ext cx="9763063" cy="1683656"/>
          </a:xfrm>
          <a:prstGeom prst="roundRect">
            <a:avLst>
              <a:gd name="adj" fmla="val 7928"/>
            </a:avLst>
          </a:prstGeom>
          <a:gradFill>
            <a:gsLst>
              <a:gs pos="0">
                <a:schemeClr val="bg1"/>
              </a:gs>
              <a:gs pos="100000">
                <a:schemeClr val="bg2">
                  <a:alpha val="90000"/>
                </a:schemeClr>
              </a:gs>
            </a:gsLst>
            <a:lin ang="54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551791" y="2985617"/>
            <a:ext cx="858000" cy="858000"/>
            <a:chOff x="10617191" y="3000000"/>
            <a:chExt cx="858000" cy="858000"/>
          </a:xfrm>
        </p:grpSpPr>
        <p:sp>
          <p:nvSpPr>
            <p:cNvPr id="13" name="椭圆 12"/>
            <p:cNvSpPr/>
            <p:nvPr/>
          </p:nvSpPr>
          <p:spPr>
            <a:xfrm>
              <a:off x="10617191" y="3000000"/>
              <a:ext cx="858000" cy="858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5400">
              <a:noFill/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937409" y="3363034"/>
              <a:ext cx="217564" cy="131931"/>
              <a:chOff x="5404938" y="2430632"/>
              <a:chExt cx="217564" cy="131931"/>
            </a:xfrm>
          </p:grpSpPr>
          <p:sp>
            <p:nvSpPr>
              <p:cNvPr id="15" name="矩形 62"/>
              <p:cNvSpPr/>
              <p:nvPr/>
            </p:nvSpPr>
            <p:spPr>
              <a:xfrm rot="18900000">
                <a:off x="5463247" y="2430632"/>
                <a:ext cx="131931" cy="131931"/>
              </a:xfrm>
              <a:custGeom>
                <a:avLst/>
                <a:gdLst>
                  <a:gd name="connsiteX0" fmla="*/ 0 w 394955"/>
                  <a:gd name="connsiteY0" fmla="*/ 0 h 394955"/>
                  <a:gd name="connsiteX1" fmla="*/ 394955 w 394955"/>
                  <a:gd name="connsiteY1" fmla="*/ 0 h 394955"/>
                  <a:gd name="connsiteX2" fmla="*/ 394955 w 394955"/>
                  <a:gd name="connsiteY2" fmla="*/ 394955 h 394955"/>
                  <a:gd name="connsiteX3" fmla="*/ 0 w 394955"/>
                  <a:gd name="connsiteY3" fmla="*/ 394955 h 394955"/>
                  <a:gd name="connsiteX4" fmla="*/ 0 w 394955"/>
                  <a:gd name="connsiteY4" fmla="*/ 0 h 394955"/>
                  <a:gd name="connsiteX0-1" fmla="*/ 0 w 394955"/>
                  <a:gd name="connsiteY0-2" fmla="*/ 0 h 394955"/>
                  <a:gd name="connsiteX1-3" fmla="*/ 394955 w 394955"/>
                  <a:gd name="connsiteY1-4" fmla="*/ 0 h 394955"/>
                  <a:gd name="connsiteX2-5" fmla="*/ 394955 w 394955"/>
                  <a:gd name="connsiteY2-6" fmla="*/ 394955 h 394955"/>
                  <a:gd name="connsiteX3-7" fmla="*/ 0 w 394955"/>
                  <a:gd name="connsiteY3-8" fmla="*/ 394955 h 394955"/>
                  <a:gd name="connsiteX4-9" fmla="*/ 91440 w 394955"/>
                  <a:gd name="connsiteY4-10" fmla="*/ 91440 h 394955"/>
                  <a:gd name="connsiteX0-11" fmla="*/ 0 w 394955"/>
                  <a:gd name="connsiteY0-12" fmla="*/ 0 h 394955"/>
                  <a:gd name="connsiteX1-13" fmla="*/ 394955 w 394955"/>
                  <a:gd name="connsiteY1-14" fmla="*/ 0 h 394955"/>
                  <a:gd name="connsiteX2-15" fmla="*/ 394955 w 394955"/>
                  <a:gd name="connsiteY2-16" fmla="*/ 394955 h 394955"/>
                  <a:gd name="connsiteX3-17" fmla="*/ 0 w 394955"/>
                  <a:gd name="connsiteY3-18" fmla="*/ 394955 h 394955"/>
                  <a:gd name="connsiteX0-19" fmla="*/ 394955 w 394955"/>
                  <a:gd name="connsiteY0-20" fmla="*/ 0 h 394955"/>
                  <a:gd name="connsiteX1-21" fmla="*/ 394955 w 394955"/>
                  <a:gd name="connsiteY1-22" fmla="*/ 394955 h 394955"/>
                  <a:gd name="connsiteX2-23" fmla="*/ 0 w 394955"/>
                  <a:gd name="connsiteY2-24" fmla="*/ 394955 h 3949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94955" h="394955">
                    <a:moveTo>
                      <a:pt x="394955" y="0"/>
                    </a:moveTo>
                    <a:lnTo>
                      <a:pt x="394955" y="394955"/>
                    </a:lnTo>
                    <a:lnTo>
                      <a:pt x="0" y="394955"/>
                    </a:lnTo>
                  </a:path>
                </a:pathLst>
              </a:cu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5" idx="1"/>
              </p:cNvCxnSpPr>
              <p:nvPr/>
            </p:nvCxnSpPr>
            <p:spPr>
              <a:xfrm flipH="1">
                <a:off x="5404938" y="2496598"/>
                <a:ext cx="217564" cy="7639"/>
              </a:xfrm>
              <a:prstGeom prst="line">
                <a:avLst/>
              </a:pr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7" name="文本框 16"/>
          <p:cNvSpPr txBox="1"/>
          <p:nvPr/>
        </p:nvSpPr>
        <p:spPr>
          <a:xfrm>
            <a:off x="5742357" y="3145693"/>
            <a:ext cx="30480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我的具体任务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8594741" y="2875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5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POWERPOINT</a:t>
            </a:r>
            <a:endParaRPr lang="zh-CN" altLang="en-US" sz="66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485252" y="5777515"/>
            <a:ext cx="5423773" cy="459879"/>
            <a:chOff x="3384114" y="5139985"/>
            <a:chExt cx="5423773" cy="459879"/>
          </a:xfrm>
        </p:grpSpPr>
        <p:sp>
          <p:nvSpPr>
            <p:cNvPr id="42" name="矩形 41"/>
            <p:cNvSpPr/>
            <p:nvPr/>
          </p:nvSpPr>
          <p:spPr>
            <a:xfrm>
              <a:off x="3524735" y="5171006"/>
              <a:ext cx="5142531" cy="385319"/>
            </a:xfrm>
            <a:prstGeom prst="rect">
              <a:avLst/>
            </a:prstGeom>
            <a:noFill/>
            <a:ln w="254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34887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4887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6299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6299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384114" y="5298102"/>
              <a:ext cx="5423773" cy="131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accent3"/>
                  </a:solidFill>
                  <a:latin typeface="+mn-ea"/>
                </a:rPr>
                <a:t>LOREM IPSUM DOLOR SIT AMET, CONSECTETUER ADIPISCING ELIT. MAECENAS PORTTITOR CONGUE MASSA. </a:t>
              </a:r>
              <a:endParaRPr lang="en-US" altLang="zh-CN" sz="7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49" name="矩形 48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3572289" y="4222181"/>
            <a:ext cx="1186060" cy="667322"/>
            <a:chOff x="6096000" y="1374594"/>
            <a:chExt cx="757950" cy="426451"/>
          </a:xfrm>
        </p:grpSpPr>
        <p:sp>
          <p:nvSpPr>
            <p:cNvPr id="117" name="矩形 116"/>
            <p:cNvSpPr/>
            <p:nvPr/>
          </p:nvSpPr>
          <p:spPr>
            <a:xfrm>
              <a:off x="6122644" y="1405152"/>
              <a:ext cx="708338" cy="369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800663" y="1747758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6800663" y="1379219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6096000" y="1747758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6096000" y="1374594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椭圆 85"/>
          <p:cNvSpPr/>
          <p:nvPr/>
        </p:nvSpPr>
        <p:spPr>
          <a:xfrm>
            <a:off x="3963276" y="1935507"/>
            <a:ext cx="1003881" cy="100388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850732" y="1998500"/>
            <a:ext cx="1003881" cy="1003881"/>
          </a:xfrm>
          <a:prstGeom prst="ellipse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880627" y="2269359"/>
            <a:ext cx="2245682" cy="2245682"/>
          </a:xfrm>
          <a:prstGeom prst="ellipse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2159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2439173" y="2827905"/>
            <a:ext cx="1128590" cy="11285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2298845" y="2687578"/>
            <a:ext cx="1409245" cy="1409245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0" scaled="0"/>
            </a:gradFill>
            <a:prstDash val="sysDash"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6" name="组合 95"/>
          <p:cNvGrpSpPr/>
          <p:nvPr/>
        </p:nvGrpSpPr>
        <p:grpSpPr>
          <a:xfrm>
            <a:off x="2599571" y="3182276"/>
            <a:ext cx="801720" cy="520167"/>
            <a:chOff x="4087440" y="4583898"/>
            <a:chExt cx="512338" cy="332412"/>
          </a:xfrm>
        </p:grpSpPr>
        <p:sp>
          <p:nvSpPr>
            <p:cNvPr id="114" name="弧形 113"/>
            <p:cNvSpPr/>
            <p:nvPr/>
          </p:nvSpPr>
          <p:spPr>
            <a:xfrm>
              <a:off x="4087440" y="4583898"/>
              <a:ext cx="219444" cy="219444"/>
            </a:xfrm>
            <a:prstGeom prst="arc">
              <a:avLst>
                <a:gd name="adj1" fmla="val 13034887"/>
                <a:gd name="adj2" fmla="val 19175070"/>
              </a:avLst>
            </a:pr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弧形 114"/>
            <p:cNvSpPr/>
            <p:nvPr/>
          </p:nvSpPr>
          <p:spPr>
            <a:xfrm>
              <a:off x="4380334" y="4583898"/>
              <a:ext cx="219444" cy="219444"/>
            </a:xfrm>
            <a:prstGeom prst="arc">
              <a:avLst>
                <a:gd name="adj1" fmla="val 13034887"/>
                <a:gd name="adj2" fmla="val 19175070"/>
              </a:avLst>
            </a:pr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4139862" y="4772050"/>
              <a:ext cx="400505" cy="144260"/>
            </a:xfrm>
            <a:custGeom>
              <a:avLst/>
              <a:gdLst>
                <a:gd name="connsiteX0" fmla="*/ 0 w 1025740"/>
                <a:gd name="connsiteY0" fmla="*/ 0 h 369466"/>
                <a:gd name="connsiteX1" fmla="*/ 1025740 w 1025740"/>
                <a:gd name="connsiteY1" fmla="*/ 0 h 369466"/>
                <a:gd name="connsiteX2" fmla="*/ 1014206 w 1025740"/>
                <a:gd name="connsiteY2" fmla="*/ 37159 h 369466"/>
                <a:gd name="connsiteX3" fmla="*/ 512870 w 1025740"/>
                <a:gd name="connsiteY3" fmla="*/ 369466 h 369466"/>
                <a:gd name="connsiteX4" fmla="*/ 11535 w 1025740"/>
                <a:gd name="connsiteY4" fmla="*/ 37159 h 36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40" h="369466">
                  <a:moveTo>
                    <a:pt x="0" y="0"/>
                  </a:moveTo>
                  <a:lnTo>
                    <a:pt x="1025740" y="0"/>
                  </a:lnTo>
                  <a:lnTo>
                    <a:pt x="1014206" y="37159"/>
                  </a:lnTo>
                  <a:cubicBezTo>
                    <a:pt x="931608" y="232442"/>
                    <a:pt x="738241" y="369466"/>
                    <a:pt x="512870" y="369466"/>
                  </a:cubicBezTo>
                  <a:cubicBezTo>
                    <a:pt x="287500" y="369466"/>
                    <a:pt x="94133" y="232442"/>
                    <a:pt x="11535" y="37159"/>
                  </a:cubicBezTo>
                  <a:close/>
                </a:path>
              </a:pathLst>
            </a:custGeom>
            <a:solidFill>
              <a:schemeClr val="bg1"/>
            </a:solidFill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7" name="弧形 96"/>
          <p:cNvSpPr/>
          <p:nvPr/>
        </p:nvSpPr>
        <p:spPr>
          <a:xfrm>
            <a:off x="1654262" y="2051501"/>
            <a:ext cx="2681399" cy="2681399"/>
          </a:xfrm>
          <a:prstGeom prst="arc">
            <a:avLst>
              <a:gd name="adj1" fmla="val 20669398"/>
              <a:gd name="adj2" fmla="val 1662011"/>
            </a:avLst>
          </a:prstGeom>
          <a:noFill/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  <a:effectLst>
            <a:outerShdw blurRad="76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弧形 97"/>
          <p:cNvSpPr/>
          <p:nvPr/>
        </p:nvSpPr>
        <p:spPr>
          <a:xfrm>
            <a:off x="1654262" y="2051501"/>
            <a:ext cx="2681399" cy="2681399"/>
          </a:xfrm>
          <a:prstGeom prst="arc">
            <a:avLst>
              <a:gd name="adj1" fmla="val 19168689"/>
              <a:gd name="adj2" fmla="val 20297718"/>
            </a:avLst>
          </a:prstGeom>
          <a:noFill/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  <a:effectLst>
            <a:outerShdw blurRad="76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弧形 98"/>
          <p:cNvSpPr/>
          <p:nvPr/>
        </p:nvSpPr>
        <p:spPr>
          <a:xfrm>
            <a:off x="1654262" y="2051501"/>
            <a:ext cx="2681399" cy="2681399"/>
          </a:xfrm>
          <a:prstGeom prst="arc">
            <a:avLst>
              <a:gd name="adj1" fmla="val 18542245"/>
              <a:gd name="adj2" fmla="val 18855810"/>
            </a:avLst>
          </a:prstGeom>
          <a:noFill/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  <a:effectLst>
            <a:outerShdw blurRad="76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弧形 99"/>
          <p:cNvSpPr/>
          <p:nvPr/>
        </p:nvSpPr>
        <p:spPr>
          <a:xfrm>
            <a:off x="1654262" y="2051501"/>
            <a:ext cx="2681399" cy="2681399"/>
          </a:xfrm>
          <a:prstGeom prst="arc">
            <a:avLst>
              <a:gd name="adj1" fmla="val 16837650"/>
              <a:gd name="adj2" fmla="val 18283331"/>
            </a:avLst>
          </a:prstGeom>
          <a:noFill/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  <a:effectLst>
            <a:outerShdw blurRad="76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弧形 100"/>
          <p:cNvSpPr/>
          <p:nvPr/>
        </p:nvSpPr>
        <p:spPr>
          <a:xfrm>
            <a:off x="1654262" y="2051501"/>
            <a:ext cx="2681399" cy="2681399"/>
          </a:xfrm>
          <a:prstGeom prst="arc">
            <a:avLst>
              <a:gd name="adj1" fmla="val 8967215"/>
              <a:gd name="adj2" fmla="val 16515231"/>
            </a:avLst>
          </a:prstGeom>
          <a:noFill/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round/>
          </a:ln>
          <a:effectLst>
            <a:outerShdw blurRad="76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: 圆角 101"/>
          <p:cNvSpPr/>
          <p:nvPr/>
        </p:nvSpPr>
        <p:spPr>
          <a:xfrm>
            <a:off x="3455118" y="4090662"/>
            <a:ext cx="1203575" cy="687797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3731875" y="4286583"/>
            <a:ext cx="680095" cy="289579"/>
            <a:chOff x="4952618" y="5091069"/>
            <a:chExt cx="474410" cy="202001"/>
          </a:xfrm>
        </p:grpSpPr>
        <p:sp>
          <p:nvSpPr>
            <p:cNvPr id="112" name="矩形 62"/>
            <p:cNvSpPr/>
            <p:nvPr/>
          </p:nvSpPr>
          <p:spPr>
            <a:xfrm rot="16490502">
              <a:off x="5295097" y="5091069"/>
              <a:ext cx="131931" cy="131931"/>
            </a:xfrm>
            <a:custGeom>
              <a:avLst/>
              <a:gdLst>
                <a:gd name="connsiteX0" fmla="*/ 0 w 394955"/>
                <a:gd name="connsiteY0" fmla="*/ 0 h 394955"/>
                <a:gd name="connsiteX1" fmla="*/ 394955 w 394955"/>
                <a:gd name="connsiteY1" fmla="*/ 0 h 394955"/>
                <a:gd name="connsiteX2" fmla="*/ 394955 w 394955"/>
                <a:gd name="connsiteY2" fmla="*/ 394955 h 394955"/>
                <a:gd name="connsiteX3" fmla="*/ 0 w 394955"/>
                <a:gd name="connsiteY3" fmla="*/ 394955 h 394955"/>
                <a:gd name="connsiteX4" fmla="*/ 0 w 394955"/>
                <a:gd name="connsiteY4" fmla="*/ 0 h 394955"/>
                <a:gd name="connsiteX0-1" fmla="*/ 0 w 394955"/>
                <a:gd name="connsiteY0-2" fmla="*/ 0 h 394955"/>
                <a:gd name="connsiteX1-3" fmla="*/ 394955 w 394955"/>
                <a:gd name="connsiteY1-4" fmla="*/ 0 h 394955"/>
                <a:gd name="connsiteX2-5" fmla="*/ 394955 w 394955"/>
                <a:gd name="connsiteY2-6" fmla="*/ 394955 h 394955"/>
                <a:gd name="connsiteX3-7" fmla="*/ 0 w 394955"/>
                <a:gd name="connsiteY3-8" fmla="*/ 394955 h 394955"/>
                <a:gd name="connsiteX4-9" fmla="*/ 91440 w 394955"/>
                <a:gd name="connsiteY4-10" fmla="*/ 91440 h 394955"/>
                <a:gd name="connsiteX0-11" fmla="*/ 0 w 394955"/>
                <a:gd name="connsiteY0-12" fmla="*/ 0 h 394955"/>
                <a:gd name="connsiteX1-13" fmla="*/ 394955 w 394955"/>
                <a:gd name="connsiteY1-14" fmla="*/ 0 h 394955"/>
                <a:gd name="connsiteX2-15" fmla="*/ 394955 w 394955"/>
                <a:gd name="connsiteY2-16" fmla="*/ 394955 h 394955"/>
                <a:gd name="connsiteX3-17" fmla="*/ 0 w 394955"/>
                <a:gd name="connsiteY3-18" fmla="*/ 394955 h 394955"/>
                <a:gd name="connsiteX0-19" fmla="*/ 394955 w 394955"/>
                <a:gd name="connsiteY0-20" fmla="*/ 0 h 394955"/>
                <a:gd name="connsiteX1-21" fmla="*/ 394955 w 394955"/>
                <a:gd name="connsiteY1-22" fmla="*/ 394955 h 394955"/>
                <a:gd name="connsiteX2-23" fmla="*/ 0 w 394955"/>
                <a:gd name="connsiteY2-24" fmla="*/ 394955 h 394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94955" h="394955">
                  <a:moveTo>
                    <a:pt x="394955" y="0"/>
                  </a:moveTo>
                  <a:lnTo>
                    <a:pt x="394955" y="394955"/>
                  </a:lnTo>
                  <a:lnTo>
                    <a:pt x="0" y="394955"/>
                  </a:lnTo>
                </a:path>
              </a:pathLst>
            </a:cu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4952618" y="5106589"/>
              <a:ext cx="468301" cy="186481"/>
            </a:xfrm>
            <a:custGeom>
              <a:avLst/>
              <a:gdLst>
                <a:gd name="connsiteX0" fmla="*/ 607218 w 607218"/>
                <a:gd name="connsiteY0" fmla="*/ 0 h 214313"/>
                <a:gd name="connsiteX1" fmla="*/ 316706 w 607218"/>
                <a:gd name="connsiteY1" fmla="*/ 169069 h 214313"/>
                <a:gd name="connsiteX2" fmla="*/ 0 w 607218"/>
                <a:gd name="connsiteY2" fmla="*/ 214313 h 214313"/>
                <a:gd name="connsiteX0-1" fmla="*/ 596503 w 596503"/>
                <a:gd name="connsiteY0-2" fmla="*/ 0 h 205979"/>
                <a:gd name="connsiteX1-3" fmla="*/ 316706 w 596503"/>
                <a:gd name="connsiteY1-4" fmla="*/ 160735 h 205979"/>
                <a:gd name="connsiteX2-5" fmla="*/ 0 w 596503"/>
                <a:gd name="connsiteY2-6" fmla="*/ 205979 h 205979"/>
                <a:gd name="connsiteX0-7" fmla="*/ 596503 w 596503"/>
                <a:gd name="connsiteY0-8" fmla="*/ 0 h 205979"/>
                <a:gd name="connsiteX1-9" fmla="*/ 316706 w 596503"/>
                <a:gd name="connsiteY1-10" fmla="*/ 160735 h 205979"/>
                <a:gd name="connsiteX2-11" fmla="*/ 0 w 596503"/>
                <a:gd name="connsiteY2-12" fmla="*/ 205979 h 205979"/>
                <a:gd name="connsiteX0-13" fmla="*/ 596503 w 596503"/>
                <a:gd name="connsiteY0-14" fmla="*/ 0 h 205979"/>
                <a:gd name="connsiteX1-15" fmla="*/ 316706 w 596503"/>
                <a:gd name="connsiteY1-16" fmla="*/ 164307 h 205979"/>
                <a:gd name="connsiteX2-17" fmla="*/ 0 w 596503"/>
                <a:gd name="connsiteY2-18" fmla="*/ 205979 h 205979"/>
                <a:gd name="connsiteX0-19" fmla="*/ 596503 w 596503"/>
                <a:gd name="connsiteY0-20" fmla="*/ 0 h 205979"/>
                <a:gd name="connsiteX1-21" fmla="*/ 316706 w 596503"/>
                <a:gd name="connsiteY1-22" fmla="*/ 164307 h 205979"/>
                <a:gd name="connsiteX2-23" fmla="*/ 0 w 596503"/>
                <a:gd name="connsiteY2-24" fmla="*/ 205979 h 205979"/>
                <a:gd name="connsiteX0-25" fmla="*/ 548878 w 548878"/>
                <a:gd name="connsiteY0-26" fmla="*/ 0 h 184742"/>
                <a:gd name="connsiteX1-27" fmla="*/ 269081 w 548878"/>
                <a:gd name="connsiteY1-28" fmla="*/ 164307 h 184742"/>
                <a:gd name="connsiteX2-29" fmla="*/ 0 w 548878"/>
                <a:gd name="connsiteY2-30" fmla="*/ 184548 h 184742"/>
                <a:gd name="connsiteX0-31" fmla="*/ 548878 w 548878"/>
                <a:gd name="connsiteY0-32" fmla="*/ 0 h 192375"/>
                <a:gd name="connsiteX1-33" fmla="*/ 269081 w 548878"/>
                <a:gd name="connsiteY1-34" fmla="*/ 164307 h 192375"/>
                <a:gd name="connsiteX2-35" fmla="*/ 0 w 548878"/>
                <a:gd name="connsiteY2-36" fmla="*/ 184548 h 192375"/>
                <a:gd name="connsiteX0-37" fmla="*/ 548878 w 548878"/>
                <a:gd name="connsiteY0-38" fmla="*/ 0 h 186703"/>
                <a:gd name="connsiteX1-39" fmla="*/ 269081 w 548878"/>
                <a:gd name="connsiteY1-40" fmla="*/ 164307 h 186703"/>
                <a:gd name="connsiteX2-41" fmla="*/ 0 w 548878"/>
                <a:gd name="connsiteY2-42" fmla="*/ 184548 h 186703"/>
                <a:gd name="connsiteX0-43" fmla="*/ 548878 w 548878"/>
                <a:gd name="connsiteY0-44" fmla="*/ 0 h 190809"/>
                <a:gd name="connsiteX1-45" fmla="*/ 269081 w 548878"/>
                <a:gd name="connsiteY1-46" fmla="*/ 164307 h 190809"/>
                <a:gd name="connsiteX2-47" fmla="*/ 0 w 548878"/>
                <a:gd name="connsiteY2-48" fmla="*/ 184548 h 190809"/>
                <a:gd name="connsiteX0-49" fmla="*/ 548878 w 548878"/>
                <a:gd name="connsiteY0-50" fmla="*/ 0 h 187576"/>
                <a:gd name="connsiteX1-51" fmla="*/ 336662 w 548878"/>
                <a:gd name="connsiteY1-52" fmla="*/ 148712 h 187576"/>
                <a:gd name="connsiteX2-53" fmla="*/ 0 w 548878"/>
                <a:gd name="connsiteY2-54" fmla="*/ 184548 h 187576"/>
                <a:gd name="connsiteX0-55" fmla="*/ 468300 w 468300"/>
                <a:gd name="connsiteY0-56" fmla="*/ 0 h 180980"/>
                <a:gd name="connsiteX1-57" fmla="*/ 256084 w 468300"/>
                <a:gd name="connsiteY1-58" fmla="*/ 148712 h 180980"/>
                <a:gd name="connsiteX2-59" fmla="*/ 0 w 468300"/>
                <a:gd name="connsiteY2-60" fmla="*/ 176750 h 180980"/>
                <a:gd name="connsiteX0-61" fmla="*/ 468300 w 468300"/>
                <a:gd name="connsiteY0-62" fmla="*/ 0 h 180980"/>
                <a:gd name="connsiteX1-63" fmla="*/ 256084 w 468300"/>
                <a:gd name="connsiteY1-64" fmla="*/ 148712 h 180980"/>
                <a:gd name="connsiteX2-65" fmla="*/ 0 w 468300"/>
                <a:gd name="connsiteY2-66" fmla="*/ 176750 h 180980"/>
                <a:gd name="connsiteX0-67" fmla="*/ 468300 w 468300"/>
                <a:gd name="connsiteY0-68" fmla="*/ 0 h 190429"/>
                <a:gd name="connsiteX1-69" fmla="*/ 253484 w 468300"/>
                <a:gd name="connsiteY1-70" fmla="*/ 172107 h 190429"/>
                <a:gd name="connsiteX2-71" fmla="*/ 0 w 468300"/>
                <a:gd name="connsiteY2-72" fmla="*/ 176750 h 190429"/>
                <a:gd name="connsiteX0-73" fmla="*/ 468300 w 468300"/>
                <a:gd name="connsiteY0-74" fmla="*/ 0 h 187475"/>
                <a:gd name="connsiteX1-75" fmla="*/ 261282 w 468300"/>
                <a:gd name="connsiteY1-76" fmla="*/ 166909 h 187475"/>
                <a:gd name="connsiteX2-77" fmla="*/ 0 w 468300"/>
                <a:gd name="connsiteY2-78" fmla="*/ 176750 h 187475"/>
                <a:gd name="connsiteX0-79" fmla="*/ 468300 w 468300"/>
                <a:gd name="connsiteY0-80" fmla="*/ 0 h 186481"/>
                <a:gd name="connsiteX1-81" fmla="*/ 261282 w 468300"/>
                <a:gd name="connsiteY1-82" fmla="*/ 166909 h 186481"/>
                <a:gd name="connsiteX2-83" fmla="*/ 0 w 468300"/>
                <a:gd name="connsiteY2-84" fmla="*/ 176750 h 186481"/>
                <a:gd name="connsiteX0-85" fmla="*/ 468300 w 468300"/>
                <a:gd name="connsiteY0-86" fmla="*/ 0 h 186481"/>
                <a:gd name="connsiteX1-87" fmla="*/ 261282 w 468300"/>
                <a:gd name="connsiteY1-88" fmla="*/ 166909 h 186481"/>
                <a:gd name="connsiteX2-89" fmla="*/ 0 w 468300"/>
                <a:gd name="connsiteY2-90" fmla="*/ 176750 h 186481"/>
                <a:gd name="connsiteX0-91" fmla="*/ 468300 w 468300"/>
                <a:gd name="connsiteY0-92" fmla="*/ 0 h 186481"/>
                <a:gd name="connsiteX1-93" fmla="*/ 261282 w 468300"/>
                <a:gd name="connsiteY1-94" fmla="*/ 166909 h 186481"/>
                <a:gd name="connsiteX2-95" fmla="*/ 0 w 468300"/>
                <a:gd name="connsiteY2-96" fmla="*/ 176750 h 1864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68300" h="186481">
                  <a:moveTo>
                    <a:pt x="468300" y="0"/>
                  </a:moveTo>
                  <a:cubicBezTo>
                    <a:pt x="367256" y="108146"/>
                    <a:pt x="344289" y="128589"/>
                    <a:pt x="261282" y="166909"/>
                  </a:cubicBezTo>
                  <a:cubicBezTo>
                    <a:pt x="181527" y="196455"/>
                    <a:pt x="66080" y="186275"/>
                    <a:pt x="0" y="176750"/>
                  </a:cubicBezTo>
                </a:path>
              </a:pathLst>
            </a:cu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矩形: 圆角 103"/>
          <p:cNvSpPr/>
          <p:nvPr/>
        </p:nvSpPr>
        <p:spPr>
          <a:xfrm>
            <a:off x="4350933" y="2578650"/>
            <a:ext cx="619671" cy="71542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矩形: 圆角 104"/>
          <p:cNvSpPr/>
          <p:nvPr/>
        </p:nvSpPr>
        <p:spPr>
          <a:xfrm>
            <a:off x="4544778" y="2687578"/>
            <a:ext cx="619671" cy="71542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1660850" y="3892050"/>
            <a:ext cx="549730" cy="549728"/>
            <a:chOff x="3941658" y="4318745"/>
            <a:chExt cx="647702" cy="647702"/>
          </a:xfrm>
        </p:grpSpPr>
        <p:sp>
          <p:nvSpPr>
            <p:cNvPr id="110" name="星形: 五角 109"/>
            <p:cNvSpPr/>
            <p:nvPr/>
          </p:nvSpPr>
          <p:spPr>
            <a:xfrm>
              <a:off x="4002318" y="4384169"/>
              <a:ext cx="526383" cy="526383"/>
            </a:xfrm>
            <a:prstGeom prst="star5">
              <a:avLst>
                <a:gd name="adj" fmla="val 23681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星形: 五角 110"/>
            <p:cNvSpPr/>
            <p:nvPr/>
          </p:nvSpPr>
          <p:spPr>
            <a:xfrm>
              <a:off x="3941658" y="4318745"/>
              <a:ext cx="647702" cy="647702"/>
            </a:xfrm>
            <a:prstGeom prst="star5">
              <a:avLst>
                <a:gd name="adj" fmla="val 23355"/>
                <a:gd name="hf" fmla="val 105146"/>
                <a:gd name="vf" fmla="val 110557"/>
              </a:avLst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0" scaled="0"/>
              </a:gradFill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椭圆 13"/>
          <p:cNvSpPr/>
          <p:nvPr/>
        </p:nvSpPr>
        <p:spPr>
          <a:xfrm rot="20281683">
            <a:off x="1566663" y="4121617"/>
            <a:ext cx="861283" cy="190981"/>
          </a:xfrm>
          <a:custGeom>
            <a:avLst/>
            <a:gdLst>
              <a:gd name="connsiteX0" fmla="*/ 0 w 678749"/>
              <a:gd name="connsiteY0" fmla="*/ 85678 h 171356"/>
              <a:gd name="connsiteX1" fmla="*/ 339375 w 678749"/>
              <a:gd name="connsiteY1" fmla="*/ 0 h 171356"/>
              <a:gd name="connsiteX2" fmla="*/ 678750 w 678749"/>
              <a:gd name="connsiteY2" fmla="*/ 85678 h 171356"/>
              <a:gd name="connsiteX3" fmla="*/ 339375 w 678749"/>
              <a:gd name="connsiteY3" fmla="*/ 171356 h 171356"/>
              <a:gd name="connsiteX4" fmla="*/ 0 w 678749"/>
              <a:gd name="connsiteY4" fmla="*/ 85678 h 171356"/>
              <a:gd name="connsiteX0-1" fmla="*/ 0 w 680909"/>
              <a:gd name="connsiteY0-2" fmla="*/ 92638 h 178316"/>
              <a:gd name="connsiteX1-3" fmla="*/ 339375 w 680909"/>
              <a:gd name="connsiteY1-4" fmla="*/ 6960 h 178316"/>
              <a:gd name="connsiteX2-5" fmla="*/ 477600 w 680909"/>
              <a:gd name="connsiteY2-6" fmla="*/ 14864 h 178316"/>
              <a:gd name="connsiteX3-7" fmla="*/ 678750 w 680909"/>
              <a:gd name="connsiteY3-8" fmla="*/ 92638 h 178316"/>
              <a:gd name="connsiteX4-9" fmla="*/ 339375 w 680909"/>
              <a:gd name="connsiteY4-10" fmla="*/ 178316 h 178316"/>
              <a:gd name="connsiteX5" fmla="*/ 0 w 680909"/>
              <a:gd name="connsiteY5" fmla="*/ 92638 h 178316"/>
              <a:gd name="connsiteX0-11" fmla="*/ 6780 w 687689"/>
              <a:gd name="connsiteY0-12" fmla="*/ 92638 h 178316"/>
              <a:gd name="connsiteX1-13" fmla="*/ 136794 w 687689"/>
              <a:gd name="connsiteY1-14" fmla="*/ 23557 h 178316"/>
              <a:gd name="connsiteX2-15" fmla="*/ 346155 w 687689"/>
              <a:gd name="connsiteY2-16" fmla="*/ 6960 h 178316"/>
              <a:gd name="connsiteX3-17" fmla="*/ 484380 w 687689"/>
              <a:gd name="connsiteY3-18" fmla="*/ 14864 h 178316"/>
              <a:gd name="connsiteX4-19" fmla="*/ 685530 w 687689"/>
              <a:gd name="connsiteY4-20" fmla="*/ 92638 h 178316"/>
              <a:gd name="connsiteX5-21" fmla="*/ 346155 w 687689"/>
              <a:gd name="connsiteY5-22" fmla="*/ 178316 h 178316"/>
              <a:gd name="connsiteX6" fmla="*/ 6780 w 687689"/>
              <a:gd name="connsiteY6" fmla="*/ 92638 h 178316"/>
              <a:gd name="connsiteX0-23" fmla="*/ 6719 w 687628"/>
              <a:gd name="connsiteY0-24" fmla="*/ 92638 h 178316"/>
              <a:gd name="connsiteX1-25" fmla="*/ 136733 w 687628"/>
              <a:gd name="connsiteY1-26" fmla="*/ 23557 h 178316"/>
              <a:gd name="connsiteX2-27" fmla="*/ 346094 w 687628"/>
              <a:gd name="connsiteY2-28" fmla="*/ 6960 h 178316"/>
              <a:gd name="connsiteX3-29" fmla="*/ 484319 w 687628"/>
              <a:gd name="connsiteY3-30" fmla="*/ 14864 h 178316"/>
              <a:gd name="connsiteX4-31" fmla="*/ 685469 w 687628"/>
              <a:gd name="connsiteY4-32" fmla="*/ 92638 h 178316"/>
              <a:gd name="connsiteX5-33" fmla="*/ 346094 w 687628"/>
              <a:gd name="connsiteY5-34" fmla="*/ 178316 h 178316"/>
              <a:gd name="connsiteX6-35" fmla="*/ 6719 w 687628"/>
              <a:gd name="connsiteY6-36" fmla="*/ 92638 h 178316"/>
              <a:gd name="connsiteX0-37" fmla="*/ 174 w 681083"/>
              <a:gd name="connsiteY0-38" fmla="*/ 92638 h 178316"/>
              <a:gd name="connsiteX1-39" fmla="*/ 130188 w 681083"/>
              <a:gd name="connsiteY1-40" fmla="*/ 23557 h 178316"/>
              <a:gd name="connsiteX2-41" fmla="*/ 339549 w 681083"/>
              <a:gd name="connsiteY2-42" fmla="*/ 6960 h 178316"/>
              <a:gd name="connsiteX3-43" fmla="*/ 477774 w 681083"/>
              <a:gd name="connsiteY3-44" fmla="*/ 14864 h 178316"/>
              <a:gd name="connsiteX4-45" fmla="*/ 678924 w 681083"/>
              <a:gd name="connsiteY4-46" fmla="*/ 92638 h 178316"/>
              <a:gd name="connsiteX5-47" fmla="*/ 339549 w 681083"/>
              <a:gd name="connsiteY5-48" fmla="*/ 178316 h 178316"/>
              <a:gd name="connsiteX6-49" fmla="*/ 174 w 681083"/>
              <a:gd name="connsiteY6-50" fmla="*/ 92638 h 178316"/>
              <a:gd name="connsiteX0-51" fmla="*/ 10 w 680919"/>
              <a:gd name="connsiteY0-52" fmla="*/ 92638 h 178316"/>
              <a:gd name="connsiteX1-53" fmla="*/ 130024 w 680919"/>
              <a:gd name="connsiteY1-54" fmla="*/ 23557 h 178316"/>
              <a:gd name="connsiteX2-55" fmla="*/ 339385 w 680919"/>
              <a:gd name="connsiteY2-56" fmla="*/ 6960 h 178316"/>
              <a:gd name="connsiteX3-57" fmla="*/ 477610 w 680919"/>
              <a:gd name="connsiteY3-58" fmla="*/ 14864 h 178316"/>
              <a:gd name="connsiteX4-59" fmla="*/ 678760 w 680919"/>
              <a:gd name="connsiteY4-60" fmla="*/ 92638 h 178316"/>
              <a:gd name="connsiteX5-61" fmla="*/ 339385 w 680919"/>
              <a:gd name="connsiteY5-62" fmla="*/ 178316 h 178316"/>
              <a:gd name="connsiteX6-63" fmla="*/ 10 w 680919"/>
              <a:gd name="connsiteY6-64" fmla="*/ 92638 h 178316"/>
              <a:gd name="connsiteX0-65" fmla="*/ 10 w 678760"/>
              <a:gd name="connsiteY0-66" fmla="*/ 92638 h 178316"/>
              <a:gd name="connsiteX1-67" fmla="*/ 130024 w 678760"/>
              <a:gd name="connsiteY1-68" fmla="*/ 23557 h 178316"/>
              <a:gd name="connsiteX2-69" fmla="*/ 339385 w 678760"/>
              <a:gd name="connsiteY2-70" fmla="*/ 6960 h 178316"/>
              <a:gd name="connsiteX3-71" fmla="*/ 477610 w 678760"/>
              <a:gd name="connsiteY3-72" fmla="*/ 14864 h 178316"/>
              <a:gd name="connsiteX4-73" fmla="*/ 678760 w 678760"/>
              <a:gd name="connsiteY4-74" fmla="*/ 92638 h 178316"/>
              <a:gd name="connsiteX5-75" fmla="*/ 339385 w 678760"/>
              <a:gd name="connsiteY5-76" fmla="*/ 178316 h 178316"/>
              <a:gd name="connsiteX6-77" fmla="*/ 10 w 678760"/>
              <a:gd name="connsiteY6-78" fmla="*/ 92638 h 178316"/>
              <a:gd name="connsiteX0-79" fmla="*/ 10 w 678760"/>
              <a:gd name="connsiteY0-80" fmla="*/ 92638 h 178316"/>
              <a:gd name="connsiteX1-81" fmla="*/ 130024 w 678760"/>
              <a:gd name="connsiteY1-82" fmla="*/ 23557 h 178316"/>
              <a:gd name="connsiteX2-83" fmla="*/ 339385 w 678760"/>
              <a:gd name="connsiteY2-84" fmla="*/ 6960 h 178316"/>
              <a:gd name="connsiteX3-85" fmla="*/ 477610 w 678760"/>
              <a:gd name="connsiteY3-86" fmla="*/ 14864 h 178316"/>
              <a:gd name="connsiteX4-87" fmla="*/ 678760 w 678760"/>
              <a:gd name="connsiteY4-88" fmla="*/ 92638 h 178316"/>
              <a:gd name="connsiteX5-89" fmla="*/ 339385 w 678760"/>
              <a:gd name="connsiteY5-90" fmla="*/ 178316 h 178316"/>
              <a:gd name="connsiteX6-91" fmla="*/ 10 w 678760"/>
              <a:gd name="connsiteY6-92" fmla="*/ 92638 h 178316"/>
              <a:gd name="connsiteX0-93" fmla="*/ 10 w 678760"/>
              <a:gd name="connsiteY0-94" fmla="*/ 92638 h 178316"/>
              <a:gd name="connsiteX1-95" fmla="*/ 130024 w 678760"/>
              <a:gd name="connsiteY1-96" fmla="*/ 23557 h 178316"/>
              <a:gd name="connsiteX2-97" fmla="*/ 339385 w 678760"/>
              <a:gd name="connsiteY2-98" fmla="*/ 6960 h 178316"/>
              <a:gd name="connsiteX3-99" fmla="*/ 477610 w 678760"/>
              <a:gd name="connsiteY3-100" fmla="*/ 14864 h 178316"/>
              <a:gd name="connsiteX4-101" fmla="*/ 678760 w 678760"/>
              <a:gd name="connsiteY4-102" fmla="*/ 92638 h 178316"/>
              <a:gd name="connsiteX5-103" fmla="*/ 339385 w 678760"/>
              <a:gd name="connsiteY5-104" fmla="*/ 178316 h 178316"/>
              <a:gd name="connsiteX6-105" fmla="*/ 10 w 678760"/>
              <a:gd name="connsiteY6-106" fmla="*/ 92638 h 178316"/>
              <a:gd name="connsiteX0-107" fmla="*/ 10 w 678760"/>
              <a:gd name="connsiteY0-108" fmla="*/ 90497 h 176175"/>
              <a:gd name="connsiteX1-109" fmla="*/ 130024 w 678760"/>
              <a:gd name="connsiteY1-110" fmla="*/ 21416 h 176175"/>
              <a:gd name="connsiteX2-111" fmla="*/ 338048 w 678760"/>
              <a:gd name="connsiteY2-112" fmla="*/ 8131 h 176175"/>
              <a:gd name="connsiteX3-113" fmla="*/ 477610 w 678760"/>
              <a:gd name="connsiteY3-114" fmla="*/ 12723 h 176175"/>
              <a:gd name="connsiteX4-115" fmla="*/ 678760 w 678760"/>
              <a:gd name="connsiteY4-116" fmla="*/ 90497 h 176175"/>
              <a:gd name="connsiteX5-117" fmla="*/ 339385 w 678760"/>
              <a:gd name="connsiteY5-118" fmla="*/ 176175 h 176175"/>
              <a:gd name="connsiteX6-119" fmla="*/ 10 w 678760"/>
              <a:gd name="connsiteY6-120" fmla="*/ 90497 h 176175"/>
              <a:gd name="connsiteX0-121" fmla="*/ 338048 w 678760"/>
              <a:gd name="connsiteY0-122" fmla="*/ 8131 h 176175"/>
              <a:gd name="connsiteX1-123" fmla="*/ 477610 w 678760"/>
              <a:gd name="connsiteY1-124" fmla="*/ 12723 h 176175"/>
              <a:gd name="connsiteX2-125" fmla="*/ 678760 w 678760"/>
              <a:gd name="connsiteY2-126" fmla="*/ 90497 h 176175"/>
              <a:gd name="connsiteX3-127" fmla="*/ 339385 w 678760"/>
              <a:gd name="connsiteY3-128" fmla="*/ 176175 h 176175"/>
              <a:gd name="connsiteX4-129" fmla="*/ 10 w 678760"/>
              <a:gd name="connsiteY4-130" fmla="*/ 90497 h 176175"/>
              <a:gd name="connsiteX5-131" fmla="*/ 130024 w 678760"/>
              <a:gd name="connsiteY5-132" fmla="*/ 21416 h 176175"/>
              <a:gd name="connsiteX6-133" fmla="*/ 429488 w 678760"/>
              <a:gd name="connsiteY6-134" fmla="*/ 99571 h 176175"/>
              <a:gd name="connsiteX0-135" fmla="*/ 338048 w 678760"/>
              <a:gd name="connsiteY0-136" fmla="*/ 8131 h 176175"/>
              <a:gd name="connsiteX1-137" fmla="*/ 477610 w 678760"/>
              <a:gd name="connsiteY1-138" fmla="*/ 12723 h 176175"/>
              <a:gd name="connsiteX2-139" fmla="*/ 678760 w 678760"/>
              <a:gd name="connsiteY2-140" fmla="*/ 90497 h 176175"/>
              <a:gd name="connsiteX3-141" fmla="*/ 339385 w 678760"/>
              <a:gd name="connsiteY3-142" fmla="*/ 176175 h 176175"/>
              <a:gd name="connsiteX4-143" fmla="*/ 10 w 678760"/>
              <a:gd name="connsiteY4-144" fmla="*/ 90497 h 176175"/>
              <a:gd name="connsiteX5-145" fmla="*/ 130024 w 678760"/>
              <a:gd name="connsiteY5-146" fmla="*/ 21416 h 176175"/>
              <a:gd name="connsiteX0-147" fmla="*/ 477610 w 678760"/>
              <a:gd name="connsiteY0-148" fmla="*/ 0 h 163452"/>
              <a:gd name="connsiteX1-149" fmla="*/ 678760 w 678760"/>
              <a:gd name="connsiteY1-150" fmla="*/ 77774 h 163452"/>
              <a:gd name="connsiteX2-151" fmla="*/ 339385 w 678760"/>
              <a:gd name="connsiteY2-152" fmla="*/ 163452 h 163452"/>
              <a:gd name="connsiteX3-153" fmla="*/ 10 w 678760"/>
              <a:gd name="connsiteY3-154" fmla="*/ 77774 h 163452"/>
              <a:gd name="connsiteX4-155" fmla="*/ 130024 w 678760"/>
              <a:gd name="connsiteY4-156" fmla="*/ 8693 h 163452"/>
              <a:gd name="connsiteX0-157" fmla="*/ 451024 w 678760"/>
              <a:gd name="connsiteY0-158" fmla="*/ 0 h 167653"/>
              <a:gd name="connsiteX1-159" fmla="*/ 678760 w 678760"/>
              <a:gd name="connsiteY1-160" fmla="*/ 81975 h 167653"/>
              <a:gd name="connsiteX2-161" fmla="*/ 339385 w 678760"/>
              <a:gd name="connsiteY2-162" fmla="*/ 167653 h 167653"/>
              <a:gd name="connsiteX3-163" fmla="*/ 10 w 678760"/>
              <a:gd name="connsiteY3-164" fmla="*/ 81975 h 167653"/>
              <a:gd name="connsiteX4-165" fmla="*/ 130024 w 678760"/>
              <a:gd name="connsiteY4-166" fmla="*/ 12894 h 167653"/>
              <a:gd name="connsiteX0-167" fmla="*/ 456916 w 684652"/>
              <a:gd name="connsiteY0-168" fmla="*/ 0 h 167653"/>
              <a:gd name="connsiteX1-169" fmla="*/ 684652 w 684652"/>
              <a:gd name="connsiteY1-170" fmla="*/ 81975 h 167653"/>
              <a:gd name="connsiteX2-171" fmla="*/ 345277 w 684652"/>
              <a:gd name="connsiteY2-172" fmla="*/ 167653 h 167653"/>
              <a:gd name="connsiteX3-173" fmla="*/ 5902 w 684652"/>
              <a:gd name="connsiteY3-174" fmla="*/ 81975 h 167653"/>
              <a:gd name="connsiteX4-175" fmla="*/ 144715 w 684652"/>
              <a:gd name="connsiteY4-176" fmla="*/ 15354 h 167653"/>
              <a:gd name="connsiteX0-177" fmla="*/ 456916 w 684986"/>
              <a:gd name="connsiteY0-178" fmla="*/ 0 h 167653"/>
              <a:gd name="connsiteX1-179" fmla="*/ 684652 w 684986"/>
              <a:gd name="connsiteY1-180" fmla="*/ 81975 h 167653"/>
              <a:gd name="connsiteX2-181" fmla="*/ 345277 w 684986"/>
              <a:gd name="connsiteY2-182" fmla="*/ 167653 h 167653"/>
              <a:gd name="connsiteX3-183" fmla="*/ 5902 w 684986"/>
              <a:gd name="connsiteY3-184" fmla="*/ 81975 h 167653"/>
              <a:gd name="connsiteX4-185" fmla="*/ 144715 w 684986"/>
              <a:gd name="connsiteY4-186" fmla="*/ 15354 h 167653"/>
              <a:gd name="connsiteX0-187" fmla="*/ 456916 w 684676"/>
              <a:gd name="connsiteY0-188" fmla="*/ 0 h 167653"/>
              <a:gd name="connsiteX1-189" fmla="*/ 684652 w 684676"/>
              <a:gd name="connsiteY1-190" fmla="*/ 81975 h 167653"/>
              <a:gd name="connsiteX2-191" fmla="*/ 345277 w 684676"/>
              <a:gd name="connsiteY2-192" fmla="*/ 167653 h 167653"/>
              <a:gd name="connsiteX3-193" fmla="*/ 5902 w 684676"/>
              <a:gd name="connsiteY3-194" fmla="*/ 81975 h 167653"/>
              <a:gd name="connsiteX4-195" fmla="*/ 144715 w 684676"/>
              <a:gd name="connsiteY4-196" fmla="*/ 15354 h 167653"/>
              <a:gd name="connsiteX0-197" fmla="*/ 451042 w 678802"/>
              <a:gd name="connsiteY0-198" fmla="*/ 0 h 167653"/>
              <a:gd name="connsiteX1-199" fmla="*/ 678778 w 678802"/>
              <a:gd name="connsiteY1-200" fmla="*/ 81975 h 167653"/>
              <a:gd name="connsiteX2-201" fmla="*/ 339403 w 678802"/>
              <a:gd name="connsiteY2-202" fmla="*/ 167653 h 167653"/>
              <a:gd name="connsiteX3-203" fmla="*/ 28 w 678802"/>
              <a:gd name="connsiteY3-204" fmla="*/ 81975 h 167653"/>
              <a:gd name="connsiteX4-205" fmla="*/ 138841 w 678802"/>
              <a:gd name="connsiteY4-206" fmla="*/ 15354 h 167653"/>
              <a:gd name="connsiteX0-207" fmla="*/ 451164 w 678924"/>
              <a:gd name="connsiteY0-208" fmla="*/ 0 h 167653"/>
              <a:gd name="connsiteX1-209" fmla="*/ 678900 w 678924"/>
              <a:gd name="connsiteY1-210" fmla="*/ 81975 h 167653"/>
              <a:gd name="connsiteX2-211" fmla="*/ 339525 w 678924"/>
              <a:gd name="connsiteY2-212" fmla="*/ 167653 h 167653"/>
              <a:gd name="connsiteX3-213" fmla="*/ 150 w 678924"/>
              <a:gd name="connsiteY3-214" fmla="*/ 81975 h 167653"/>
              <a:gd name="connsiteX4-215" fmla="*/ 138963 w 678924"/>
              <a:gd name="connsiteY4-216" fmla="*/ 15354 h 167653"/>
              <a:gd name="connsiteX0-217" fmla="*/ 451140 w 678900"/>
              <a:gd name="connsiteY0-218" fmla="*/ 0 h 167653"/>
              <a:gd name="connsiteX1-219" fmla="*/ 678876 w 678900"/>
              <a:gd name="connsiteY1-220" fmla="*/ 81975 h 167653"/>
              <a:gd name="connsiteX2-221" fmla="*/ 339501 w 678900"/>
              <a:gd name="connsiteY2-222" fmla="*/ 167653 h 167653"/>
              <a:gd name="connsiteX3-223" fmla="*/ 126 w 678900"/>
              <a:gd name="connsiteY3-224" fmla="*/ 81975 h 167653"/>
              <a:gd name="connsiteX4-225" fmla="*/ 138939 w 678900"/>
              <a:gd name="connsiteY4-226" fmla="*/ 15354 h 167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8900" h="167653">
                <a:moveTo>
                  <a:pt x="451140" y="0"/>
                </a:moveTo>
                <a:cubicBezTo>
                  <a:pt x="514598" y="372"/>
                  <a:pt x="676603" y="27830"/>
                  <a:pt x="678876" y="81975"/>
                </a:cubicBezTo>
                <a:cubicBezTo>
                  <a:pt x="681149" y="136120"/>
                  <a:pt x="526933" y="167653"/>
                  <a:pt x="339501" y="167653"/>
                </a:cubicBezTo>
                <a:cubicBezTo>
                  <a:pt x="152069" y="167653"/>
                  <a:pt x="-5065" y="116797"/>
                  <a:pt x="126" y="81975"/>
                </a:cubicBezTo>
                <a:cubicBezTo>
                  <a:pt x="5317" y="47153"/>
                  <a:pt x="83712" y="26321"/>
                  <a:pt x="138939" y="15354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644900" y="4352503"/>
            <a:ext cx="83385" cy="83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2220310" y="3989587"/>
            <a:ext cx="83385" cy="833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6191187" y="6062380"/>
            <a:ext cx="545811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THREE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6877050" y="2239364"/>
            <a:ext cx="4737781" cy="130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矩形: 圆角 54"/>
          <p:cNvSpPr/>
          <p:nvPr/>
        </p:nvSpPr>
        <p:spPr>
          <a:xfrm>
            <a:off x="6877050" y="3973956"/>
            <a:ext cx="4737781" cy="1300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我的具体任务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78698" y="633484"/>
            <a:ext cx="4616649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——</a:t>
            </a:r>
            <a:r>
              <a:rPr lang="zh-CN" altLang="en-US" sz="12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这里感谢一下达明兄对本次项目的大力支持，每次我这个组长找</a:t>
            </a:r>
            <a:r>
              <a:rPr lang="en-US" altLang="zh-CN" sz="12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	</a:t>
            </a:r>
            <a:r>
              <a:rPr lang="zh-CN" altLang="en-US" sz="12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不到头绪的时候，求助达明，总能找到办法！</a:t>
            </a:r>
            <a:endParaRPr lang="zh-CN" altLang="en-US" sz="1200" dirty="0">
              <a:solidFill>
                <a:schemeClr val="accent3"/>
              </a:solidFill>
              <a:latin typeface="+mn-ea"/>
              <a:ea typeface="宋体" panose="02010600030101010101" pitchFamily="2" charset="-122"/>
            </a:endParaRPr>
          </a:p>
        </p:txBody>
      </p: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6" name="任意多边形: 形状 15"/>
          <p:cNvSpPr/>
          <p:nvPr/>
        </p:nvSpPr>
        <p:spPr>
          <a:xfrm>
            <a:off x="0" y="1829866"/>
            <a:ext cx="10557110" cy="5028134"/>
          </a:xfrm>
          <a:custGeom>
            <a:avLst/>
            <a:gdLst>
              <a:gd name="connsiteX0" fmla="*/ 0 w 10557110"/>
              <a:gd name="connsiteY0" fmla="*/ 0 h 5028134"/>
              <a:gd name="connsiteX1" fmla="*/ 279096 w 10557110"/>
              <a:gd name="connsiteY1" fmla="*/ 322199 h 5028134"/>
              <a:gd name="connsiteX2" fmla="*/ 10540770 w 10557110"/>
              <a:gd name="connsiteY2" fmla="*/ 5023443 h 5028134"/>
              <a:gd name="connsiteX3" fmla="*/ 10557110 w 10557110"/>
              <a:gd name="connsiteY3" fmla="*/ 5023650 h 5028134"/>
              <a:gd name="connsiteX4" fmla="*/ 10557110 w 10557110"/>
              <a:gd name="connsiteY4" fmla="*/ 5028134 h 5028134"/>
              <a:gd name="connsiteX5" fmla="*/ 0 w 10557110"/>
              <a:gd name="connsiteY5" fmla="*/ 5028134 h 502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57110" h="5028134">
                <a:moveTo>
                  <a:pt x="0" y="0"/>
                </a:moveTo>
                <a:lnTo>
                  <a:pt x="279096" y="322199"/>
                </a:lnTo>
                <a:cubicBezTo>
                  <a:pt x="2829371" y="3128126"/>
                  <a:pt x="6475162" y="4920440"/>
                  <a:pt x="10540770" y="5023443"/>
                </a:cubicBezTo>
                <a:lnTo>
                  <a:pt x="10557110" y="5023650"/>
                </a:lnTo>
                <a:lnTo>
                  <a:pt x="10557110" y="5028134"/>
                </a:lnTo>
                <a:lnTo>
                  <a:pt x="0" y="50281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577169" y="1529630"/>
            <a:ext cx="3143250" cy="4744170"/>
          </a:xfrm>
          <a:prstGeom prst="roundRect">
            <a:avLst>
              <a:gd name="adj" fmla="val 9697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t="8784"/>
          <a:stretch>
            <a:fillRect/>
          </a:stretch>
        </p:blipFill>
        <p:spPr>
          <a:xfrm>
            <a:off x="139101" y="1960438"/>
            <a:ext cx="4131387" cy="4580748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4905881" y="1994545"/>
            <a:ext cx="3524250" cy="3524250"/>
          </a:xfrm>
          <a:prstGeom prst="ellipse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867909" y="4692410"/>
            <a:ext cx="2561771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67909" y="3111020"/>
            <a:ext cx="2561771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86462" y="1880245"/>
            <a:ext cx="28058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制定实施计划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28629" y="2392643"/>
            <a:ext cx="252149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在每天的晚上至少留出</a:t>
            </a:r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10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分钟用来给大家制定第二天的计划</a:t>
            </a:r>
            <a:endParaRPr lang="zh-CN" altLang="en-US" sz="12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6462" y="3477228"/>
            <a:ext cx="28058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定期沟通协调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8629" y="3913426"/>
            <a:ext cx="2521490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及时了解大家的问题，积极地去帮助与解决；对于大家提的建议，多多采纳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86462" y="4968510"/>
            <a:ext cx="280582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整合代码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28629" y="5404708"/>
            <a:ext cx="2521490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提前制定好数据字典，将大家的代码整合梳理纠错改正，最终利用</a:t>
            </a:r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jsp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显示出来，并完成相关功能</a:t>
            </a:r>
            <a:endParaRPr lang="zh-CN" altLang="en-US" sz="12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47" name="箭头: 右 46"/>
          <p:cNvSpPr/>
          <p:nvPr/>
        </p:nvSpPr>
        <p:spPr>
          <a:xfrm>
            <a:off x="4099181" y="3374187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箭头: 右 47"/>
          <p:cNvSpPr/>
          <p:nvPr/>
        </p:nvSpPr>
        <p:spPr>
          <a:xfrm>
            <a:off x="4099181" y="2696556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箭头: 右 48"/>
          <p:cNvSpPr/>
          <p:nvPr/>
        </p:nvSpPr>
        <p:spPr>
          <a:xfrm>
            <a:off x="4099181" y="4051818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228372" y="1564435"/>
            <a:ext cx="879269" cy="87926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737018" y="4283766"/>
            <a:ext cx="879269" cy="87926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19726" y="4283766"/>
            <a:ext cx="879269" cy="87926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731097" y="2819761"/>
            <a:ext cx="1873819" cy="1873819"/>
          </a:xfrm>
          <a:prstGeom prst="ellipse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5749812" y="3710455"/>
            <a:ext cx="18468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方案协调会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981471" y="3415291"/>
            <a:ext cx="13835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latin typeface="+mj-ea"/>
                <a:ea typeface="+mj-ea"/>
              </a:rPr>
              <a:t>定期开展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154693" y="1801989"/>
            <a:ext cx="10371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沟通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648910" y="4538734"/>
            <a:ext cx="10371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调整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640792" y="4538734"/>
            <a:ext cx="10371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定案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25024" y="4391563"/>
            <a:ext cx="252149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一日一清，严格监督，根据每个人当日任务的完成度下发第二天的内容</a:t>
            </a:r>
            <a:endParaRPr lang="en-US" altLang="zh-CN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6685566" y="6269317"/>
            <a:ext cx="3863925" cy="585921"/>
          </a:xfrm>
          <a:custGeom>
            <a:avLst/>
            <a:gdLst/>
            <a:ahLst/>
            <a:cxnLst/>
            <a:rect l="l" t="t" r="r" b="b"/>
            <a:pathLst>
              <a:path w="3863925" h="585921">
                <a:moveTo>
                  <a:pt x="3844347" y="581106"/>
                </a:moveTo>
                <a:lnTo>
                  <a:pt x="3847585" y="581230"/>
                </a:lnTo>
                <a:lnTo>
                  <a:pt x="3863925" y="581437"/>
                </a:lnTo>
                <a:lnTo>
                  <a:pt x="3863925" y="585921"/>
                </a:lnTo>
                <a:lnTo>
                  <a:pt x="3847462" y="585921"/>
                </a:lnTo>
                <a:close/>
                <a:moveTo>
                  <a:pt x="3552824" y="569914"/>
                </a:moveTo>
                <a:lnTo>
                  <a:pt x="3711326" y="575999"/>
                </a:lnTo>
                <a:lnTo>
                  <a:pt x="3711326" y="585921"/>
                </a:lnTo>
                <a:lnTo>
                  <a:pt x="3552824" y="585921"/>
                </a:lnTo>
                <a:close/>
                <a:moveTo>
                  <a:pt x="3263651" y="553473"/>
                </a:moveTo>
                <a:lnTo>
                  <a:pt x="3422153" y="563706"/>
                </a:lnTo>
                <a:lnTo>
                  <a:pt x="3422153" y="585921"/>
                </a:lnTo>
                <a:lnTo>
                  <a:pt x="3263651" y="585921"/>
                </a:lnTo>
                <a:close/>
                <a:moveTo>
                  <a:pt x="2876549" y="522873"/>
                </a:moveTo>
                <a:lnTo>
                  <a:pt x="3035051" y="537263"/>
                </a:lnTo>
                <a:lnTo>
                  <a:pt x="3035051" y="585921"/>
                </a:lnTo>
                <a:lnTo>
                  <a:pt x="2876549" y="585921"/>
                </a:lnTo>
                <a:close/>
                <a:moveTo>
                  <a:pt x="2519362" y="485276"/>
                </a:moveTo>
                <a:lnTo>
                  <a:pt x="2677864" y="503837"/>
                </a:lnTo>
                <a:lnTo>
                  <a:pt x="2677864" y="585921"/>
                </a:lnTo>
                <a:lnTo>
                  <a:pt x="2519362" y="585921"/>
                </a:lnTo>
                <a:close/>
                <a:moveTo>
                  <a:pt x="1843087" y="389328"/>
                </a:moveTo>
                <a:lnTo>
                  <a:pt x="1975157" y="411796"/>
                </a:lnTo>
                <a:lnTo>
                  <a:pt x="2001589" y="415590"/>
                </a:lnTo>
                <a:lnTo>
                  <a:pt x="2001589" y="585921"/>
                </a:lnTo>
                <a:lnTo>
                  <a:pt x="1843087" y="585921"/>
                </a:lnTo>
                <a:close/>
                <a:moveTo>
                  <a:pt x="1200149" y="267741"/>
                </a:moveTo>
                <a:lnTo>
                  <a:pt x="1246870" y="278199"/>
                </a:lnTo>
                <a:lnTo>
                  <a:pt x="1565920" y="341013"/>
                </a:lnTo>
                <a:lnTo>
                  <a:pt x="1563588" y="342677"/>
                </a:lnTo>
                <a:cubicBezTo>
                  <a:pt x="1549449" y="349821"/>
                  <a:pt x="1533376" y="355402"/>
                  <a:pt x="1515368" y="359420"/>
                </a:cubicBezTo>
                <a:lnTo>
                  <a:pt x="1688884" y="585921"/>
                </a:lnTo>
                <a:lnTo>
                  <a:pt x="1494787" y="585921"/>
                </a:lnTo>
                <a:lnTo>
                  <a:pt x="1358651" y="375493"/>
                </a:lnTo>
                <a:lnTo>
                  <a:pt x="1358651" y="585921"/>
                </a:lnTo>
                <a:lnTo>
                  <a:pt x="1200149" y="585921"/>
                </a:lnTo>
                <a:close/>
                <a:moveTo>
                  <a:pt x="814536" y="188416"/>
                </a:moveTo>
                <a:lnTo>
                  <a:pt x="748010" y="382637"/>
                </a:lnTo>
                <a:lnTo>
                  <a:pt x="880169" y="382637"/>
                </a:lnTo>
                <a:close/>
                <a:moveTo>
                  <a:pt x="673831" y="144109"/>
                </a:moveTo>
                <a:lnTo>
                  <a:pt x="887653" y="197790"/>
                </a:lnTo>
                <a:lnTo>
                  <a:pt x="984706" y="219515"/>
                </a:lnTo>
                <a:lnTo>
                  <a:pt x="1122679" y="585921"/>
                </a:lnTo>
                <a:lnTo>
                  <a:pt x="953622" y="585921"/>
                </a:lnTo>
                <a:lnTo>
                  <a:pt x="923031" y="503188"/>
                </a:lnTo>
                <a:lnTo>
                  <a:pt x="704254" y="503188"/>
                </a:lnTo>
                <a:lnTo>
                  <a:pt x="671578" y="585921"/>
                </a:lnTo>
                <a:lnTo>
                  <a:pt x="503903" y="585921"/>
                </a:lnTo>
                <a:close/>
                <a:moveTo>
                  <a:pt x="158502" y="127695"/>
                </a:moveTo>
                <a:lnTo>
                  <a:pt x="158502" y="279499"/>
                </a:lnTo>
                <a:lnTo>
                  <a:pt x="211354" y="279499"/>
                </a:lnTo>
                <a:cubicBezTo>
                  <a:pt x="245692" y="279499"/>
                  <a:pt x="269281" y="272037"/>
                  <a:pt x="282122" y="257112"/>
                </a:cubicBezTo>
                <a:cubicBezTo>
                  <a:pt x="293768" y="243676"/>
                  <a:pt x="299591" y="225465"/>
                  <a:pt x="299591" y="202481"/>
                </a:cubicBezTo>
                <a:cubicBezTo>
                  <a:pt x="299591" y="179789"/>
                  <a:pt x="292947" y="161652"/>
                  <a:pt x="279659" y="148069"/>
                </a:cubicBezTo>
                <a:cubicBezTo>
                  <a:pt x="266372" y="134486"/>
                  <a:pt x="243752" y="127695"/>
                  <a:pt x="211801" y="127695"/>
                </a:cubicBezTo>
                <a:close/>
                <a:moveTo>
                  <a:pt x="0" y="0"/>
                </a:moveTo>
                <a:lnTo>
                  <a:pt x="145842" y="0"/>
                </a:lnTo>
                <a:lnTo>
                  <a:pt x="179692" y="10370"/>
                </a:lnTo>
                <a:lnTo>
                  <a:pt x="424984" y="78695"/>
                </a:lnTo>
                <a:lnTo>
                  <a:pt x="451842" y="124322"/>
                </a:lnTo>
                <a:cubicBezTo>
                  <a:pt x="459878" y="147290"/>
                  <a:pt x="463897" y="172748"/>
                  <a:pt x="463897" y="200695"/>
                </a:cubicBezTo>
                <a:cubicBezTo>
                  <a:pt x="463897" y="255701"/>
                  <a:pt x="450949" y="301193"/>
                  <a:pt x="425053" y="337172"/>
                </a:cubicBezTo>
                <a:cubicBezTo>
                  <a:pt x="391418" y="383853"/>
                  <a:pt x="335607" y="407194"/>
                  <a:pt x="257621" y="407194"/>
                </a:cubicBezTo>
                <a:lnTo>
                  <a:pt x="158502" y="407194"/>
                </a:lnTo>
                <a:lnTo>
                  <a:pt x="158502" y="585921"/>
                </a:lnTo>
                <a:lnTo>
                  <a:pt x="0" y="58592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15474" y="2593243"/>
            <a:ext cx="252149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定期反思，不懂就问，对于组员的问题及时解决</a:t>
            </a:r>
            <a:endParaRPr lang="en-US" altLang="zh-CN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2558252" y="1621863"/>
            <a:ext cx="1492687" cy="1348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7200" dirty="0">
                <a:ln>
                  <a:solidFill>
                    <a:schemeClr val="accent1">
                      <a:alpha val="70000"/>
                    </a:schemeClr>
                  </a:solidFill>
                </a:ln>
                <a:solidFill>
                  <a:schemeClr val="accent1">
                    <a:alpha val="30000"/>
                  </a:schemeClr>
                </a:solid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  <a:endParaRPr lang="en-US" altLang="zh-CN" sz="7200" dirty="0">
              <a:ln>
                <a:solidFill>
                  <a:schemeClr val="accent1">
                    <a:alpha val="70000"/>
                  </a:schemeClr>
                </a:solidFill>
              </a:ln>
              <a:solidFill>
                <a:schemeClr val="accent1">
                  <a:alpha val="30000"/>
                </a:schemeClr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3" name="图形 71"/>
          <p:cNvSpPr/>
          <p:nvPr/>
        </p:nvSpPr>
        <p:spPr>
          <a:xfrm>
            <a:off x="1376531" y="2280238"/>
            <a:ext cx="2654289" cy="3667767"/>
          </a:xfrm>
          <a:custGeom>
            <a:avLst/>
            <a:gdLst>
              <a:gd name="connsiteX0" fmla="*/ 401765 w 777811"/>
              <a:gd name="connsiteY0" fmla="*/ 72581 h 1074800"/>
              <a:gd name="connsiteX1" fmla="*/ 387001 w 777811"/>
              <a:gd name="connsiteY1" fmla="*/ 40481 h 1074800"/>
              <a:gd name="connsiteX2" fmla="*/ 323755 w 777811"/>
              <a:gd name="connsiteY2" fmla="*/ 0 h 1074800"/>
              <a:gd name="connsiteX3" fmla="*/ 72295 w 777811"/>
              <a:gd name="connsiteY3" fmla="*/ 0 h 1074800"/>
              <a:gd name="connsiteX4" fmla="*/ 0 w 777811"/>
              <a:gd name="connsiteY4" fmla="*/ 72295 h 1074800"/>
              <a:gd name="connsiteX5" fmla="*/ 0 w 777811"/>
              <a:gd name="connsiteY5" fmla="*/ 1002506 h 1074800"/>
              <a:gd name="connsiteX6" fmla="*/ 72295 w 777811"/>
              <a:gd name="connsiteY6" fmla="*/ 1074801 h 1074800"/>
              <a:gd name="connsiteX7" fmla="*/ 705517 w 777811"/>
              <a:gd name="connsiteY7" fmla="*/ 1074801 h 1074800"/>
              <a:gd name="connsiteX8" fmla="*/ 777812 w 777811"/>
              <a:gd name="connsiteY8" fmla="*/ 1002506 h 1074800"/>
              <a:gd name="connsiteX9" fmla="*/ 777812 w 777811"/>
              <a:gd name="connsiteY9" fmla="*/ 182594 h 1074800"/>
              <a:gd name="connsiteX10" fmla="*/ 708184 w 777811"/>
              <a:gd name="connsiteY10" fmla="*/ 112967 h 1074800"/>
              <a:gd name="connsiteX11" fmla="*/ 465011 w 777811"/>
              <a:gd name="connsiteY11" fmla="*/ 112967 h 1074800"/>
              <a:gd name="connsiteX12" fmla="*/ 401765 w 777811"/>
              <a:gd name="connsiteY12" fmla="*/ 72581 h 10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7811" h="1074800">
                <a:moveTo>
                  <a:pt x="401765" y="72581"/>
                </a:moveTo>
                <a:lnTo>
                  <a:pt x="387001" y="40481"/>
                </a:lnTo>
                <a:cubicBezTo>
                  <a:pt x="375571" y="15812"/>
                  <a:pt x="350901" y="0"/>
                  <a:pt x="323755" y="0"/>
                </a:cubicBezTo>
                <a:lnTo>
                  <a:pt x="72295" y="0"/>
                </a:lnTo>
                <a:cubicBezTo>
                  <a:pt x="32480" y="0"/>
                  <a:pt x="0" y="32480"/>
                  <a:pt x="0" y="72295"/>
                </a:cubicBezTo>
                <a:lnTo>
                  <a:pt x="0" y="1002506"/>
                </a:lnTo>
                <a:cubicBezTo>
                  <a:pt x="0" y="1042226"/>
                  <a:pt x="32480" y="1074801"/>
                  <a:pt x="72295" y="1074801"/>
                </a:cubicBezTo>
                <a:lnTo>
                  <a:pt x="705517" y="1074801"/>
                </a:lnTo>
                <a:cubicBezTo>
                  <a:pt x="745236" y="1074801"/>
                  <a:pt x="777812" y="1042321"/>
                  <a:pt x="777812" y="1002506"/>
                </a:cubicBezTo>
                <a:lnTo>
                  <a:pt x="777812" y="182594"/>
                </a:lnTo>
                <a:cubicBezTo>
                  <a:pt x="777812" y="144113"/>
                  <a:pt x="746665" y="112967"/>
                  <a:pt x="708184" y="112967"/>
                </a:cubicBezTo>
                <a:lnTo>
                  <a:pt x="465011" y="112967"/>
                </a:lnTo>
                <a:cubicBezTo>
                  <a:pt x="437769" y="112967"/>
                  <a:pt x="413099" y="97155"/>
                  <a:pt x="401765" y="725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我的具体任务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1249" y="1773903"/>
            <a:ext cx="1261229" cy="940038"/>
            <a:chOff x="5492159" y="3278140"/>
            <a:chExt cx="2004238" cy="1493828"/>
          </a:xfrm>
        </p:grpSpPr>
        <p:sp>
          <p:nvSpPr>
            <p:cNvPr id="19" name="图形 264"/>
            <p:cNvSpPr/>
            <p:nvPr/>
          </p:nvSpPr>
          <p:spPr>
            <a:xfrm>
              <a:off x="5640196" y="3278140"/>
              <a:ext cx="1638204" cy="1147286"/>
            </a:xfrm>
            <a:custGeom>
              <a:avLst/>
              <a:gdLst>
                <a:gd name="connsiteX0" fmla="*/ 0 w 1638204"/>
                <a:gd name="connsiteY0" fmla="*/ 1059466 h 1147286"/>
                <a:gd name="connsiteX1" fmla="*/ 0 w 1638204"/>
                <a:gd name="connsiteY1" fmla="*/ 87916 h 1147286"/>
                <a:gd name="connsiteX2" fmla="*/ 87916 w 1638204"/>
                <a:gd name="connsiteY2" fmla="*/ 0 h 1147286"/>
                <a:gd name="connsiteX3" fmla="*/ 573119 w 1638204"/>
                <a:gd name="connsiteY3" fmla="*/ 0 h 1147286"/>
                <a:gd name="connsiteX4" fmla="*/ 635318 w 1638204"/>
                <a:gd name="connsiteY4" fmla="*/ 25718 h 1147286"/>
                <a:gd name="connsiteX5" fmla="*/ 752665 w 1638204"/>
                <a:gd name="connsiteY5" fmla="*/ 143066 h 1147286"/>
                <a:gd name="connsiteX6" fmla="*/ 814864 w 1638204"/>
                <a:gd name="connsiteY6" fmla="*/ 168783 h 1147286"/>
                <a:gd name="connsiteX7" fmla="*/ 1550289 w 1638204"/>
                <a:gd name="connsiteY7" fmla="*/ 168783 h 1147286"/>
                <a:gd name="connsiteX8" fmla="*/ 1638205 w 1638204"/>
                <a:gd name="connsiteY8" fmla="*/ 256699 h 1147286"/>
                <a:gd name="connsiteX9" fmla="*/ 1638205 w 1638204"/>
                <a:gd name="connsiteY9" fmla="*/ 1059371 h 1147286"/>
                <a:gd name="connsiteX10" fmla="*/ 1550289 w 1638204"/>
                <a:gd name="connsiteY10" fmla="*/ 1147286 h 1147286"/>
                <a:gd name="connsiteX11" fmla="*/ 87916 w 1638204"/>
                <a:gd name="connsiteY11" fmla="*/ 1147286 h 1147286"/>
                <a:gd name="connsiteX12" fmla="*/ 0 w 1638204"/>
                <a:gd name="connsiteY12" fmla="*/ 1059466 h 1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204" h="1147286">
                  <a:moveTo>
                    <a:pt x="0" y="1059466"/>
                  </a:moveTo>
                  <a:lnTo>
                    <a:pt x="0" y="87916"/>
                  </a:lnTo>
                  <a:cubicBezTo>
                    <a:pt x="0" y="39338"/>
                    <a:pt x="39338" y="0"/>
                    <a:pt x="87916" y="0"/>
                  </a:cubicBezTo>
                  <a:lnTo>
                    <a:pt x="573119" y="0"/>
                  </a:lnTo>
                  <a:cubicBezTo>
                    <a:pt x="596456" y="0"/>
                    <a:pt x="618839" y="9239"/>
                    <a:pt x="635318" y="25718"/>
                  </a:cubicBezTo>
                  <a:lnTo>
                    <a:pt x="752665" y="143066"/>
                  </a:lnTo>
                  <a:cubicBezTo>
                    <a:pt x="769144" y="159544"/>
                    <a:pt x="791528" y="168783"/>
                    <a:pt x="814864" y="168783"/>
                  </a:cubicBezTo>
                  <a:lnTo>
                    <a:pt x="1550289" y="168783"/>
                  </a:lnTo>
                  <a:cubicBezTo>
                    <a:pt x="1598867" y="168783"/>
                    <a:pt x="1638205" y="208121"/>
                    <a:pt x="1638205" y="256699"/>
                  </a:cubicBezTo>
                  <a:lnTo>
                    <a:pt x="1638205" y="1059371"/>
                  </a:lnTo>
                  <a:cubicBezTo>
                    <a:pt x="1638205" y="1107948"/>
                    <a:pt x="1598867" y="1147286"/>
                    <a:pt x="1550289" y="1147286"/>
                  </a:cubicBezTo>
                  <a:lnTo>
                    <a:pt x="87916" y="1147286"/>
                  </a:lnTo>
                  <a:cubicBezTo>
                    <a:pt x="39338" y="1147382"/>
                    <a:pt x="0" y="1108043"/>
                    <a:pt x="0" y="10594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图形 267"/>
            <p:cNvSpPr/>
            <p:nvPr/>
          </p:nvSpPr>
          <p:spPr>
            <a:xfrm>
              <a:off x="5492159" y="3580172"/>
              <a:ext cx="2004238" cy="1191796"/>
            </a:xfrm>
            <a:custGeom>
              <a:avLst/>
              <a:gdLst>
                <a:gd name="connsiteX0" fmla="*/ 2125 w 2342599"/>
                <a:gd name="connsiteY0" fmla="*/ 316516 h 1495425"/>
                <a:gd name="connsiteX1" fmla="*/ 248822 w 2342599"/>
                <a:gd name="connsiteY1" fmla="*/ 1426559 h 1495425"/>
                <a:gd name="connsiteX2" fmla="*/ 334643 w 2342599"/>
                <a:gd name="connsiteY2" fmla="*/ 1495425 h 1495425"/>
                <a:gd name="connsiteX3" fmla="*/ 1901601 w 2342599"/>
                <a:gd name="connsiteY3" fmla="*/ 1495425 h 1495425"/>
                <a:gd name="connsiteX4" fmla="*/ 1986563 w 2342599"/>
                <a:gd name="connsiteY4" fmla="*/ 1430179 h 1495425"/>
                <a:gd name="connsiteX5" fmla="*/ 2339560 w 2342599"/>
                <a:gd name="connsiteY5" fmla="*/ 110585 h 1495425"/>
                <a:gd name="connsiteX6" fmla="*/ 2254597 w 2342599"/>
                <a:gd name="connsiteY6" fmla="*/ 0 h 1495425"/>
                <a:gd name="connsiteX7" fmla="*/ 1416492 w 2342599"/>
                <a:gd name="connsiteY7" fmla="*/ 0 h 1495425"/>
                <a:gd name="connsiteX8" fmla="*/ 1352484 w 2342599"/>
                <a:gd name="connsiteY8" fmla="*/ 27623 h 1495425"/>
                <a:gd name="connsiteX9" fmla="*/ 1206942 w 2342599"/>
                <a:gd name="connsiteY9" fmla="*/ 181928 h 1495425"/>
                <a:gd name="connsiteX10" fmla="*/ 1142934 w 2342599"/>
                <a:gd name="connsiteY10" fmla="*/ 209550 h 1495425"/>
                <a:gd name="connsiteX11" fmla="*/ 88040 w 2342599"/>
                <a:gd name="connsiteY11" fmla="*/ 209550 h 1495425"/>
                <a:gd name="connsiteX12" fmla="*/ 2125 w 2342599"/>
                <a:gd name="connsiteY12" fmla="*/ 316516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2599" h="1495425">
                  <a:moveTo>
                    <a:pt x="2125" y="316516"/>
                  </a:moveTo>
                  <a:lnTo>
                    <a:pt x="248822" y="1426559"/>
                  </a:lnTo>
                  <a:cubicBezTo>
                    <a:pt x="257776" y="1466755"/>
                    <a:pt x="293495" y="1495425"/>
                    <a:pt x="334643" y="1495425"/>
                  </a:cubicBezTo>
                  <a:lnTo>
                    <a:pt x="1901601" y="1495425"/>
                  </a:lnTo>
                  <a:cubicBezTo>
                    <a:pt x="1941415" y="1495425"/>
                    <a:pt x="1976276" y="1468660"/>
                    <a:pt x="1986563" y="1430179"/>
                  </a:cubicBezTo>
                  <a:lnTo>
                    <a:pt x="2339560" y="110585"/>
                  </a:lnTo>
                  <a:cubicBezTo>
                    <a:pt x="2354514" y="54864"/>
                    <a:pt x="2312414" y="0"/>
                    <a:pt x="2254597" y="0"/>
                  </a:cubicBezTo>
                  <a:lnTo>
                    <a:pt x="1416492" y="0"/>
                  </a:lnTo>
                  <a:cubicBezTo>
                    <a:pt x="1392299" y="0"/>
                    <a:pt x="1369153" y="10001"/>
                    <a:pt x="1352484" y="27623"/>
                  </a:cubicBezTo>
                  <a:lnTo>
                    <a:pt x="1206942" y="181928"/>
                  </a:lnTo>
                  <a:cubicBezTo>
                    <a:pt x="1190369" y="199549"/>
                    <a:pt x="1167223" y="209550"/>
                    <a:pt x="1142934" y="209550"/>
                  </a:cubicBezTo>
                  <a:lnTo>
                    <a:pt x="88040" y="209550"/>
                  </a:lnTo>
                  <a:cubicBezTo>
                    <a:pt x="31748" y="209550"/>
                    <a:pt x="-10067" y="261652"/>
                    <a:pt x="2125" y="316516"/>
                  </a:cubicBezTo>
                  <a:close/>
                </a:path>
              </a:pathLst>
            </a:custGeom>
            <a:solidFill>
              <a:srgbClr val="F3F3F5"/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5675922" y="3983375"/>
              <a:ext cx="936000" cy="124421"/>
            </a:xfrm>
            <a:prstGeom prst="roundRect">
              <a:avLst>
                <a:gd name="adj" fmla="val 3757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5675922" y="4183092"/>
              <a:ext cx="684000" cy="124421"/>
            </a:xfrm>
            <a:prstGeom prst="roundRect">
              <a:avLst>
                <a:gd name="adj" fmla="val 3757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1090613" y="1990318"/>
            <a:ext cx="1544472" cy="1071847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42" name="矩形 41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45" name="矩形: 圆角 44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1" name="文本框 60"/>
          <p:cNvSpPr txBox="1"/>
          <p:nvPr/>
        </p:nvSpPr>
        <p:spPr>
          <a:xfrm>
            <a:off x="1542068" y="2390679"/>
            <a:ext cx="590284" cy="262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ONE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683132" y="3861246"/>
            <a:ext cx="2041051" cy="1918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Vue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是一套用于构建用户界面的渐进式框架。并且可以独立完成前后端分离式web项目的javascript框架。构建前端逻辑用，甚至可以直接创建整个项目，无需后端。后台错误不会直接反映到前台，错误解决较为友好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683385" y="3061970"/>
            <a:ext cx="213360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jsp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采用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Vue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框架</a:t>
            </a:r>
            <a:endParaRPr lang="zh-CN" altLang="en-US" sz="2400" dirty="0">
              <a:solidFill>
                <a:schemeClr val="bg1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854837" y="1621863"/>
            <a:ext cx="1492687" cy="1348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7200" dirty="0">
                <a:ln>
                  <a:solidFill>
                    <a:schemeClr val="accent1">
                      <a:alpha val="70000"/>
                    </a:schemeClr>
                  </a:solidFill>
                </a:ln>
                <a:solidFill>
                  <a:schemeClr val="accent1">
                    <a:alpha val="30000"/>
                  </a:schemeClr>
                </a:solidFill>
                <a:latin typeface="+mj-ea"/>
                <a:ea typeface="+mj-ea"/>
                <a:cs typeface="OPPOSans M" panose="00020600040101010101" pitchFamily="18" charset="-122"/>
              </a:rPr>
              <a:t>02</a:t>
            </a:r>
            <a:endParaRPr lang="en-US" altLang="zh-CN" sz="7200" dirty="0">
              <a:ln>
                <a:solidFill>
                  <a:schemeClr val="accent1">
                    <a:alpha val="70000"/>
                  </a:schemeClr>
                </a:solidFill>
              </a:ln>
              <a:solidFill>
                <a:schemeClr val="accent1">
                  <a:alpha val="30000"/>
                </a:schemeClr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8" name="图形 71"/>
          <p:cNvSpPr/>
          <p:nvPr/>
        </p:nvSpPr>
        <p:spPr>
          <a:xfrm>
            <a:off x="7532244" y="2296113"/>
            <a:ext cx="2654289" cy="3667767"/>
          </a:xfrm>
          <a:custGeom>
            <a:avLst/>
            <a:gdLst>
              <a:gd name="connsiteX0" fmla="*/ 401765 w 777811"/>
              <a:gd name="connsiteY0" fmla="*/ 72581 h 1074800"/>
              <a:gd name="connsiteX1" fmla="*/ 387001 w 777811"/>
              <a:gd name="connsiteY1" fmla="*/ 40481 h 1074800"/>
              <a:gd name="connsiteX2" fmla="*/ 323755 w 777811"/>
              <a:gd name="connsiteY2" fmla="*/ 0 h 1074800"/>
              <a:gd name="connsiteX3" fmla="*/ 72295 w 777811"/>
              <a:gd name="connsiteY3" fmla="*/ 0 h 1074800"/>
              <a:gd name="connsiteX4" fmla="*/ 0 w 777811"/>
              <a:gd name="connsiteY4" fmla="*/ 72295 h 1074800"/>
              <a:gd name="connsiteX5" fmla="*/ 0 w 777811"/>
              <a:gd name="connsiteY5" fmla="*/ 1002506 h 1074800"/>
              <a:gd name="connsiteX6" fmla="*/ 72295 w 777811"/>
              <a:gd name="connsiteY6" fmla="*/ 1074801 h 1074800"/>
              <a:gd name="connsiteX7" fmla="*/ 705517 w 777811"/>
              <a:gd name="connsiteY7" fmla="*/ 1074801 h 1074800"/>
              <a:gd name="connsiteX8" fmla="*/ 777812 w 777811"/>
              <a:gd name="connsiteY8" fmla="*/ 1002506 h 1074800"/>
              <a:gd name="connsiteX9" fmla="*/ 777812 w 777811"/>
              <a:gd name="connsiteY9" fmla="*/ 182594 h 1074800"/>
              <a:gd name="connsiteX10" fmla="*/ 708184 w 777811"/>
              <a:gd name="connsiteY10" fmla="*/ 112967 h 1074800"/>
              <a:gd name="connsiteX11" fmla="*/ 465011 w 777811"/>
              <a:gd name="connsiteY11" fmla="*/ 112967 h 1074800"/>
              <a:gd name="connsiteX12" fmla="*/ 401765 w 777811"/>
              <a:gd name="connsiteY12" fmla="*/ 72581 h 10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7811" h="1074800">
                <a:moveTo>
                  <a:pt x="401765" y="72581"/>
                </a:moveTo>
                <a:lnTo>
                  <a:pt x="387001" y="40481"/>
                </a:lnTo>
                <a:cubicBezTo>
                  <a:pt x="375571" y="15812"/>
                  <a:pt x="350901" y="0"/>
                  <a:pt x="323755" y="0"/>
                </a:cubicBezTo>
                <a:lnTo>
                  <a:pt x="72295" y="0"/>
                </a:lnTo>
                <a:cubicBezTo>
                  <a:pt x="32480" y="0"/>
                  <a:pt x="0" y="32480"/>
                  <a:pt x="0" y="72295"/>
                </a:cubicBezTo>
                <a:lnTo>
                  <a:pt x="0" y="1002506"/>
                </a:lnTo>
                <a:cubicBezTo>
                  <a:pt x="0" y="1042226"/>
                  <a:pt x="32480" y="1074801"/>
                  <a:pt x="72295" y="1074801"/>
                </a:cubicBezTo>
                <a:lnTo>
                  <a:pt x="705517" y="1074801"/>
                </a:lnTo>
                <a:cubicBezTo>
                  <a:pt x="745236" y="1074801"/>
                  <a:pt x="777812" y="1042321"/>
                  <a:pt x="777812" y="1002506"/>
                </a:cubicBezTo>
                <a:lnTo>
                  <a:pt x="777812" y="182594"/>
                </a:lnTo>
                <a:cubicBezTo>
                  <a:pt x="777812" y="144113"/>
                  <a:pt x="746665" y="112967"/>
                  <a:pt x="708184" y="112967"/>
                </a:cubicBezTo>
                <a:lnTo>
                  <a:pt x="465011" y="112967"/>
                </a:lnTo>
                <a:cubicBezTo>
                  <a:pt x="437769" y="112967"/>
                  <a:pt x="413099" y="97155"/>
                  <a:pt x="401765" y="725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700867" y="1895188"/>
            <a:ext cx="1261229" cy="940038"/>
            <a:chOff x="5492159" y="3278140"/>
            <a:chExt cx="2004238" cy="1493828"/>
          </a:xfrm>
        </p:grpSpPr>
        <p:sp>
          <p:nvSpPr>
            <p:cNvPr id="80" name="图形 264"/>
            <p:cNvSpPr/>
            <p:nvPr/>
          </p:nvSpPr>
          <p:spPr>
            <a:xfrm>
              <a:off x="5640196" y="3278140"/>
              <a:ext cx="1638204" cy="1147286"/>
            </a:xfrm>
            <a:custGeom>
              <a:avLst/>
              <a:gdLst>
                <a:gd name="connsiteX0" fmla="*/ 0 w 1638204"/>
                <a:gd name="connsiteY0" fmla="*/ 1059466 h 1147286"/>
                <a:gd name="connsiteX1" fmla="*/ 0 w 1638204"/>
                <a:gd name="connsiteY1" fmla="*/ 87916 h 1147286"/>
                <a:gd name="connsiteX2" fmla="*/ 87916 w 1638204"/>
                <a:gd name="connsiteY2" fmla="*/ 0 h 1147286"/>
                <a:gd name="connsiteX3" fmla="*/ 573119 w 1638204"/>
                <a:gd name="connsiteY3" fmla="*/ 0 h 1147286"/>
                <a:gd name="connsiteX4" fmla="*/ 635318 w 1638204"/>
                <a:gd name="connsiteY4" fmla="*/ 25718 h 1147286"/>
                <a:gd name="connsiteX5" fmla="*/ 752665 w 1638204"/>
                <a:gd name="connsiteY5" fmla="*/ 143066 h 1147286"/>
                <a:gd name="connsiteX6" fmla="*/ 814864 w 1638204"/>
                <a:gd name="connsiteY6" fmla="*/ 168783 h 1147286"/>
                <a:gd name="connsiteX7" fmla="*/ 1550289 w 1638204"/>
                <a:gd name="connsiteY7" fmla="*/ 168783 h 1147286"/>
                <a:gd name="connsiteX8" fmla="*/ 1638205 w 1638204"/>
                <a:gd name="connsiteY8" fmla="*/ 256699 h 1147286"/>
                <a:gd name="connsiteX9" fmla="*/ 1638205 w 1638204"/>
                <a:gd name="connsiteY9" fmla="*/ 1059371 h 1147286"/>
                <a:gd name="connsiteX10" fmla="*/ 1550289 w 1638204"/>
                <a:gd name="connsiteY10" fmla="*/ 1147286 h 1147286"/>
                <a:gd name="connsiteX11" fmla="*/ 87916 w 1638204"/>
                <a:gd name="connsiteY11" fmla="*/ 1147286 h 1147286"/>
                <a:gd name="connsiteX12" fmla="*/ 0 w 1638204"/>
                <a:gd name="connsiteY12" fmla="*/ 1059466 h 114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204" h="1147286">
                  <a:moveTo>
                    <a:pt x="0" y="1059466"/>
                  </a:moveTo>
                  <a:lnTo>
                    <a:pt x="0" y="87916"/>
                  </a:lnTo>
                  <a:cubicBezTo>
                    <a:pt x="0" y="39338"/>
                    <a:pt x="39338" y="0"/>
                    <a:pt x="87916" y="0"/>
                  </a:cubicBezTo>
                  <a:lnTo>
                    <a:pt x="573119" y="0"/>
                  </a:lnTo>
                  <a:cubicBezTo>
                    <a:pt x="596456" y="0"/>
                    <a:pt x="618839" y="9239"/>
                    <a:pt x="635318" y="25718"/>
                  </a:cubicBezTo>
                  <a:lnTo>
                    <a:pt x="752665" y="143066"/>
                  </a:lnTo>
                  <a:cubicBezTo>
                    <a:pt x="769144" y="159544"/>
                    <a:pt x="791528" y="168783"/>
                    <a:pt x="814864" y="168783"/>
                  </a:cubicBezTo>
                  <a:lnTo>
                    <a:pt x="1550289" y="168783"/>
                  </a:lnTo>
                  <a:cubicBezTo>
                    <a:pt x="1598867" y="168783"/>
                    <a:pt x="1638205" y="208121"/>
                    <a:pt x="1638205" y="256699"/>
                  </a:cubicBezTo>
                  <a:lnTo>
                    <a:pt x="1638205" y="1059371"/>
                  </a:lnTo>
                  <a:cubicBezTo>
                    <a:pt x="1638205" y="1107948"/>
                    <a:pt x="1598867" y="1147286"/>
                    <a:pt x="1550289" y="1147286"/>
                  </a:cubicBezTo>
                  <a:lnTo>
                    <a:pt x="87916" y="1147286"/>
                  </a:lnTo>
                  <a:cubicBezTo>
                    <a:pt x="39338" y="1147382"/>
                    <a:pt x="0" y="1108043"/>
                    <a:pt x="0" y="10594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1" name="图形 267"/>
            <p:cNvSpPr/>
            <p:nvPr/>
          </p:nvSpPr>
          <p:spPr>
            <a:xfrm>
              <a:off x="5492159" y="3580172"/>
              <a:ext cx="2004238" cy="1191796"/>
            </a:xfrm>
            <a:custGeom>
              <a:avLst/>
              <a:gdLst>
                <a:gd name="connsiteX0" fmla="*/ 2125 w 2342599"/>
                <a:gd name="connsiteY0" fmla="*/ 316516 h 1495425"/>
                <a:gd name="connsiteX1" fmla="*/ 248822 w 2342599"/>
                <a:gd name="connsiteY1" fmla="*/ 1426559 h 1495425"/>
                <a:gd name="connsiteX2" fmla="*/ 334643 w 2342599"/>
                <a:gd name="connsiteY2" fmla="*/ 1495425 h 1495425"/>
                <a:gd name="connsiteX3" fmla="*/ 1901601 w 2342599"/>
                <a:gd name="connsiteY3" fmla="*/ 1495425 h 1495425"/>
                <a:gd name="connsiteX4" fmla="*/ 1986563 w 2342599"/>
                <a:gd name="connsiteY4" fmla="*/ 1430179 h 1495425"/>
                <a:gd name="connsiteX5" fmla="*/ 2339560 w 2342599"/>
                <a:gd name="connsiteY5" fmla="*/ 110585 h 1495425"/>
                <a:gd name="connsiteX6" fmla="*/ 2254597 w 2342599"/>
                <a:gd name="connsiteY6" fmla="*/ 0 h 1495425"/>
                <a:gd name="connsiteX7" fmla="*/ 1416492 w 2342599"/>
                <a:gd name="connsiteY7" fmla="*/ 0 h 1495425"/>
                <a:gd name="connsiteX8" fmla="*/ 1352484 w 2342599"/>
                <a:gd name="connsiteY8" fmla="*/ 27623 h 1495425"/>
                <a:gd name="connsiteX9" fmla="*/ 1206942 w 2342599"/>
                <a:gd name="connsiteY9" fmla="*/ 181928 h 1495425"/>
                <a:gd name="connsiteX10" fmla="*/ 1142934 w 2342599"/>
                <a:gd name="connsiteY10" fmla="*/ 209550 h 1495425"/>
                <a:gd name="connsiteX11" fmla="*/ 88040 w 2342599"/>
                <a:gd name="connsiteY11" fmla="*/ 209550 h 1495425"/>
                <a:gd name="connsiteX12" fmla="*/ 2125 w 2342599"/>
                <a:gd name="connsiteY12" fmla="*/ 316516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2599" h="1495425">
                  <a:moveTo>
                    <a:pt x="2125" y="316516"/>
                  </a:moveTo>
                  <a:lnTo>
                    <a:pt x="248822" y="1426559"/>
                  </a:lnTo>
                  <a:cubicBezTo>
                    <a:pt x="257776" y="1466755"/>
                    <a:pt x="293495" y="1495425"/>
                    <a:pt x="334643" y="1495425"/>
                  </a:cubicBezTo>
                  <a:lnTo>
                    <a:pt x="1901601" y="1495425"/>
                  </a:lnTo>
                  <a:cubicBezTo>
                    <a:pt x="1941415" y="1495425"/>
                    <a:pt x="1976276" y="1468660"/>
                    <a:pt x="1986563" y="1430179"/>
                  </a:cubicBezTo>
                  <a:lnTo>
                    <a:pt x="2339560" y="110585"/>
                  </a:lnTo>
                  <a:cubicBezTo>
                    <a:pt x="2354514" y="54864"/>
                    <a:pt x="2312414" y="0"/>
                    <a:pt x="2254597" y="0"/>
                  </a:cubicBezTo>
                  <a:lnTo>
                    <a:pt x="1416492" y="0"/>
                  </a:lnTo>
                  <a:cubicBezTo>
                    <a:pt x="1392299" y="0"/>
                    <a:pt x="1369153" y="10001"/>
                    <a:pt x="1352484" y="27623"/>
                  </a:cubicBezTo>
                  <a:lnTo>
                    <a:pt x="1206942" y="181928"/>
                  </a:lnTo>
                  <a:cubicBezTo>
                    <a:pt x="1190369" y="199549"/>
                    <a:pt x="1167223" y="209550"/>
                    <a:pt x="1142934" y="209550"/>
                  </a:cubicBezTo>
                  <a:lnTo>
                    <a:pt x="88040" y="209550"/>
                  </a:lnTo>
                  <a:cubicBezTo>
                    <a:pt x="31748" y="209550"/>
                    <a:pt x="-10067" y="261652"/>
                    <a:pt x="2125" y="316516"/>
                  </a:cubicBezTo>
                  <a:close/>
                </a:path>
              </a:pathLst>
            </a:custGeom>
            <a:solidFill>
              <a:srgbClr val="F3F3F5"/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5675922" y="3983375"/>
              <a:ext cx="936000" cy="124421"/>
            </a:xfrm>
            <a:prstGeom prst="roundRect">
              <a:avLst>
                <a:gd name="adj" fmla="val 3757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矩形: 圆角 82"/>
            <p:cNvSpPr/>
            <p:nvPr/>
          </p:nvSpPr>
          <p:spPr>
            <a:xfrm>
              <a:off x="5675922" y="4183092"/>
              <a:ext cx="684000" cy="124421"/>
            </a:xfrm>
            <a:prstGeom prst="roundRect">
              <a:avLst>
                <a:gd name="adj" fmla="val 37575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6793571" y="2217648"/>
            <a:ext cx="1544472" cy="1071847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7234866" y="2543079"/>
            <a:ext cx="590284" cy="262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TWO</a:t>
            </a:r>
            <a:endParaRPr lang="en-US" altLang="zh-CN" sz="1400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691525" y="3980626"/>
            <a:ext cx="2041051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&lt;p&gt;${sessionScope.loginName}&lt;/p&gt;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使用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EL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表达式获取用户姓名</a:t>
            </a:r>
            <a:endParaRPr lang="zh-CN" altLang="en-US" sz="120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780639" y="3067575"/>
            <a:ext cx="131445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ea"/>
                <a:ea typeface="+mj-ea"/>
              </a:rPr>
              <a:t>EL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宋体" panose="02010600030101010101" pitchFamily="2" charset="-122"/>
              </a:rPr>
              <a:t>表达式</a:t>
            </a:r>
            <a:endParaRPr lang="zh-CN" altLang="en-US" sz="2400" dirty="0">
              <a:solidFill>
                <a:schemeClr val="bg1"/>
              </a:solidFill>
              <a:latin typeface="+mj-ea"/>
              <a:ea typeface="宋体" panose="02010600030101010101" pitchFamily="2" charset="-122"/>
            </a:endParaRPr>
          </a:p>
        </p:txBody>
      </p:sp>
      <p:pic>
        <p:nvPicPr>
          <p:cNvPr id="99" name="3D 模型 9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0" name="3D 模型 9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01" name="文本框 100"/>
          <p:cNvSpPr txBox="1"/>
          <p:nvPr/>
        </p:nvSpPr>
        <p:spPr>
          <a:xfrm>
            <a:off x="4478698" y="633484"/>
            <a:ext cx="4616649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（渐进式就是指可以控制一个页面的一个标签，也可以控制一系列标签，也可以控制整个页面，甚至可以控制整个前台项目）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82069" y="6062380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TWO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pic>
        <p:nvPicPr>
          <p:cNvPr id="11" name="3D 模型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692" y="2653324"/>
            <a:ext cx="2830286" cy="28302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1435" y="3377565"/>
            <a:ext cx="130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我的亮点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671051" cy="6858000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0775" y="449363"/>
            <a:ext cx="83930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PART FOUR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6976" y="630447"/>
            <a:ext cx="881386" cy="1161494"/>
            <a:chOff x="504940" y="571993"/>
            <a:chExt cx="2317520" cy="3054039"/>
          </a:xfrm>
        </p:grpSpPr>
        <p:sp>
          <p:nvSpPr>
            <p:cNvPr id="5" name="矩形 4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172752" y="1405136"/>
            <a:ext cx="7659349" cy="3942292"/>
          </a:xfrm>
          <a:prstGeom prst="roundRect">
            <a:avLst>
              <a:gd name="adj" fmla="val 5263"/>
            </a:avLst>
          </a:prstGeom>
          <a:solidFill>
            <a:srgbClr val="F3F3F5">
              <a:alpha val="90000"/>
            </a:srgbClr>
          </a:solidFill>
          <a:ln w="25400">
            <a:noFill/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50863" y="2556832"/>
            <a:ext cx="9763063" cy="1683656"/>
          </a:xfrm>
          <a:prstGeom prst="roundRect">
            <a:avLst>
              <a:gd name="adj" fmla="val 7928"/>
            </a:avLst>
          </a:prstGeom>
          <a:gradFill>
            <a:gsLst>
              <a:gs pos="0">
                <a:schemeClr val="bg1"/>
              </a:gs>
              <a:gs pos="100000">
                <a:schemeClr val="bg2">
                  <a:alpha val="90000"/>
                </a:schemeClr>
              </a:gs>
            </a:gsLst>
            <a:lin ang="54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551791" y="2985617"/>
            <a:ext cx="858000" cy="858000"/>
            <a:chOff x="10617191" y="3000000"/>
            <a:chExt cx="858000" cy="858000"/>
          </a:xfrm>
        </p:grpSpPr>
        <p:sp>
          <p:nvSpPr>
            <p:cNvPr id="13" name="椭圆 12"/>
            <p:cNvSpPr/>
            <p:nvPr/>
          </p:nvSpPr>
          <p:spPr>
            <a:xfrm>
              <a:off x="10617191" y="3000000"/>
              <a:ext cx="858000" cy="858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5400">
              <a:noFill/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937409" y="3363034"/>
              <a:ext cx="217564" cy="131931"/>
              <a:chOff x="5404938" y="2430632"/>
              <a:chExt cx="217564" cy="131931"/>
            </a:xfrm>
          </p:grpSpPr>
          <p:sp>
            <p:nvSpPr>
              <p:cNvPr id="15" name="矩形 62"/>
              <p:cNvSpPr/>
              <p:nvPr/>
            </p:nvSpPr>
            <p:spPr>
              <a:xfrm rot="18900000">
                <a:off x="5463247" y="2430632"/>
                <a:ext cx="131931" cy="131931"/>
              </a:xfrm>
              <a:custGeom>
                <a:avLst/>
                <a:gdLst>
                  <a:gd name="connsiteX0" fmla="*/ 0 w 394955"/>
                  <a:gd name="connsiteY0" fmla="*/ 0 h 394955"/>
                  <a:gd name="connsiteX1" fmla="*/ 394955 w 394955"/>
                  <a:gd name="connsiteY1" fmla="*/ 0 h 394955"/>
                  <a:gd name="connsiteX2" fmla="*/ 394955 w 394955"/>
                  <a:gd name="connsiteY2" fmla="*/ 394955 h 394955"/>
                  <a:gd name="connsiteX3" fmla="*/ 0 w 394955"/>
                  <a:gd name="connsiteY3" fmla="*/ 394955 h 394955"/>
                  <a:gd name="connsiteX4" fmla="*/ 0 w 394955"/>
                  <a:gd name="connsiteY4" fmla="*/ 0 h 394955"/>
                  <a:gd name="connsiteX0-1" fmla="*/ 0 w 394955"/>
                  <a:gd name="connsiteY0-2" fmla="*/ 0 h 394955"/>
                  <a:gd name="connsiteX1-3" fmla="*/ 394955 w 394955"/>
                  <a:gd name="connsiteY1-4" fmla="*/ 0 h 394955"/>
                  <a:gd name="connsiteX2-5" fmla="*/ 394955 w 394955"/>
                  <a:gd name="connsiteY2-6" fmla="*/ 394955 h 394955"/>
                  <a:gd name="connsiteX3-7" fmla="*/ 0 w 394955"/>
                  <a:gd name="connsiteY3-8" fmla="*/ 394955 h 394955"/>
                  <a:gd name="connsiteX4-9" fmla="*/ 91440 w 394955"/>
                  <a:gd name="connsiteY4-10" fmla="*/ 91440 h 394955"/>
                  <a:gd name="connsiteX0-11" fmla="*/ 0 w 394955"/>
                  <a:gd name="connsiteY0-12" fmla="*/ 0 h 394955"/>
                  <a:gd name="connsiteX1-13" fmla="*/ 394955 w 394955"/>
                  <a:gd name="connsiteY1-14" fmla="*/ 0 h 394955"/>
                  <a:gd name="connsiteX2-15" fmla="*/ 394955 w 394955"/>
                  <a:gd name="connsiteY2-16" fmla="*/ 394955 h 394955"/>
                  <a:gd name="connsiteX3-17" fmla="*/ 0 w 394955"/>
                  <a:gd name="connsiteY3-18" fmla="*/ 394955 h 394955"/>
                  <a:gd name="connsiteX0-19" fmla="*/ 394955 w 394955"/>
                  <a:gd name="connsiteY0-20" fmla="*/ 0 h 394955"/>
                  <a:gd name="connsiteX1-21" fmla="*/ 394955 w 394955"/>
                  <a:gd name="connsiteY1-22" fmla="*/ 394955 h 394955"/>
                  <a:gd name="connsiteX2-23" fmla="*/ 0 w 394955"/>
                  <a:gd name="connsiteY2-24" fmla="*/ 394955 h 3949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94955" h="394955">
                    <a:moveTo>
                      <a:pt x="394955" y="0"/>
                    </a:moveTo>
                    <a:lnTo>
                      <a:pt x="394955" y="394955"/>
                    </a:lnTo>
                    <a:lnTo>
                      <a:pt x="0" y="394955"/>
                    </a:lnTo>
                  </a:path>
                </a:pathLst>
              </a:cu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5" idx="1"/>
              </p:cNvCxnSpPr>
              <p:nvPr/>
            </p:nvCxnSpPr>
            <p:spPr>
              <a:xfrm flipH="1">
                <a:off x="5404938" y="2496598"/>
                <a:ext cx="217564" cy="7639"/>
              </a:xfrm>
              <a:prstGeom prst="line">
                <a:avLst/>
              </a:pr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7" name="文本框 16"/>
          <p:cNvSpPr txBox="1"/>
          <p:nvPr/>
        </p:nvSpPr>
        <p:spPr>
          <a:xfrm>
            <a:off x="5742357" y="3145693"/>
            <a:ext cx="30480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rgbClr val="031443"/>
                </a:solidFill>
                <a:latin typeface="+mj-ea"/>
                <a:ea typeface="+mj-ea"/>
              </a:rPr>
              <a:t>项目成果展示</a:t>
            </a:r>
            <a:endParaRPr lang="zh-CN" altLang="en-US" sz="40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8594741" y="2875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5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POWERPOINT</a:t>
            </a:r>
            <a:endParaRPr lang="zh-CN" altLang="en-US" sz="66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485252" y="5777515"/>
            <a:ext cx="5423773" cy="459879"/>
            <a:chOff x="3384114" y="5139985"/>
            <a:chExt cx="5423773" cy="459879"/>
          </a:xfrm>
        </p:grpSpPr>
        <p:sp>
          <p:nvSpPr>
            <p:cNvPr id="42" name="矩形 41"/>
            <p:cNvSpPr/>
            <p:nvPr/>
          </p:nvSpPr>
          <p:spPr>
            <a:xfrm>
              <a:off x="3524735" y="5171006"/>
              <a:ext cx="5142531" cy="385319"/>
            </a:xfrm>
            <a:prstGeom prst="rect">
              <a:avLst/>
            </a:prstGeom>
            <a:noFill/>
            <a:ln w="254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34887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4887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6299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6299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384114" y="5298102"/>
              <a:ext cx="5423773" cy="131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700" dirty="0">
                  <a:solidFill>
                    <a:schemeClr val="accent3"/>
                  </a:solidFill>
                  <a:latin typeface="+mn-ea"/>
                </a:rPr>
                <a:t>LOREM IPSUM DOLOR SIT AMET, CONSECTETUER ADIPISCING ELIT. MAECENAS PORTTITOR CONGUE MASSA. </a:t>
              </a:r>
              <a:endParaRPr lang="en-US" altLang="zh-CN" sz="700" dirty="0">
                <a:solidFill>
                  <a:schemeClr val="accent3"/>
                </a:solidFill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49" name="矩形 48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1582677" y="1710773"/>
            <a:ext cx="3516805" cy="3375774"/>
            <a:chOff x="4831375" y="3350678"/>
            <a:chExt cx="1942903" cy="1864990"/>
          </a:xfrm>
        </p:grpSpPr>
        <p:grpSp>
          <p:nvGrpSpPr>
            <p:cNvPr id="67" name="组合 66"/>
            <p:cNvGrpSpPr/>
            <p:nvPr/>
          </p:nvGrpSpPr>
          <p:grpSpPr>
            <a:xfrm rot="21114104">
              <a:off x="4831375" y="3678786"/>
              <a:ext cx="1801925" cy="1113314"/>
              <a:chOff x="4826118" y="3678787"/>
              <a:chExt cx="1801925" cy="1113314"/>
            </a:xfrm>
          </p:grpSpPr>
          <p:sp>
            <p:nvSpPr>
              <p:cNvPr id="81" name="对话气泡: 圆角矩形 80"/>
              <p:cNvSpPr/>
              <p:nvPr/>
            </p:nvSpPr>
            <p:spPr>
              <a:xfrm rot="1318468">
                <a:off x="4971296" y="3694493"/>
                <a:ext cx="1656747" cy="1097608"/>
              </a:xfrm>
              <a:prstGeom prst="wedgeRoundRectCallout">
                <a:avLst>
                  <a:gd name="adj1" fmla="val -39014"/>
                  <a:gd name="adj2" fmla="val 71811"/>
                  <a:gd name="adj3" fmla="val 16667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对话气泡: 圆角矩形 81"/>
              <p:cNvSpPr/>
              <p:nvPr/>
            </p:nvSpPr>
            <p:spPr>
              <a:xfrm>
                <a:off x="4826118" y="3678787"/>
                <a:ext cx="1656747" cy="1097608"/>
              </a:xfrm>
              <a:prstGeom prst="wedgeRoundRectCallout">
                <a:avLst>
                  <a:gd name="adj1" fmla="val -39014"/>
                  <a:gd name="adj2" fmla="val 71811"/>
                  <a:gd name="adj3" fmla="val 16667"/>
                </a:avLst>
              </a:prstGeom>
              <a:solidFill>
                <a:srgbClr val="F3F3F5"/>
              </a:soli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  <a:effectLst>
                <a:outerShdw blurRad="723900" dist="5334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3D 模型 8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rot="21114104">
                <a:off x="1969486" y="2732341"/>
                <a:ext cx="227344" cy="227344"/>
              </a:xfrm>
              <a:prstGeom prst="rect">
                <a:avLst/>
              </a:prstGeom>
            </p:spPr>
          </p:pic>
          <p:pic>
            <p:nvPicPr>
              <p:cNvPr id="19" name="3D 模型 83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114104">
                <a:off x="2283221" y="2687699"/>
                <a:ext cx="227344" cy="227344"/>
              </a:xfrm>
              <a:prstGeom prst="rect">
                <a:avLst/>
              </a:prstGeom>
            </p:spPr>
          </p:pic>
          <p:pic>
            <p:nvPicPr>
              <p:cNvPr id="20" name="3D 模型 8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114104">
                <a:off x="2596957" y="2643058"/>
                <a:ext cx="227344" cy="227344"/>
              </a:xfrm>
              <a:prstGeom prst="rect">
                <a:avLst/>
              </a:prstGeom>
            </p:spPr>
          </p:pic>
          <p:pic>
            <p:nvPicPr>
              <p:cNvPr id="21" name="3D 模型 8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114104">
                <a:off x="2910691" y="2598417"/>
                <a:ext cx="227344" cy="227344"/>
              </a:xfrm>
              <a:prstGeom prst="rect">
                <a:avLst/>
              </a:prstGeom>
            </p:spPr>
          </p:pic>
          <p:grpSp>
            <p:nvGrpSpPr>
              <p:cNvPr id="90" name="组合 89"/>
              <p:cNvGrpSpPr/>
              <p:nvPr/>
            </p:nvGrpSpPr>
            <p:grpSpPr>
              <a:xfrm>
                <a:off x="5787838" y="3899900"/>
                <a:ext cx="616324" cy="346767"/>
                <a:chOff x="6096000" y="1374594"/>
                <a:chExt cx="757950" cy="426451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6122644" y="1405152"/>
                  <a:ext cx="708338" cy="3692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6800663" y="1747758"/>
                  <a:ext cx="53287" cy="53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6800663" y="1379219"/>
                  <a:ext cx="53287" cy="53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6096000" y="1747758"/>
                  <a:ext cx="53287" cy="53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6096000" y="1374594"/>
                  <a:ext cx="53287" cy="532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1" name="矩形: 圆角 90"/>
              <p:cNvSpPr/>
              <p:nvPr/>
            </p:nvSpPr>
            <p:spPr>
              <a:xfrm>
                <a:off x="5055275" y="4028112"/>
                <a:ext cx="1302469" cy="256696"/>
              </a:xfrm>
              <a:prstGeom prst="round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5236596" y="4073414"/>
                <a:ext cx="1030570" cy="256696"/>
              </a:xfrm>
              <a:prstGeom prst="roundRect">
                <a:avLst/>
              </a:prstGeom>
              <a:solidFill>
                <a:srgbClr val="F3F3F5"/>
              </a:soli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  <a:effectLst>
                <a:outerShdw blurRad="723900" dist="533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矩形: 圆角 121"/>
              <p:cNvSpPr/>
              <p:nvPr/>
            </p:nvSpPr>
            <p:spPr>
              <a:xfrm>
                <a:off x="5562340" y="4156252"/>
                <a:ext cx="600031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: 圆角 122"/>
              <p:cNvSpPr/>
              <p:nvPr/>
            </p:nvSpPr>
            <p:spPr>
              <a:xfrm>
                <a:off x="5056151" y="4464272"/>
                <a:ext cx="600031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4" name="矩形: 圆角 123"/>
              <p:cNvSpPr/>
              <p:nvPr/>
            </p:nvSpPr>
            <p:spPr>
              <a:xfrm>
                <a:off x="5691674" y="4464272"/>
                <a:ext cx="360000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5" name="矩形: 圆角 124"/>
              <p:cNvSpPr/>
              <p:nvPr/>
            </p:nvSpPr>
            <p:spPr>
              <a:xfrm>
                <a:off x="6087166" y="4464272"/>
                <a:ext cx="252000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6" name="矩形: 圆角 125"/>
              <p:cNvSpPr/>
              <p:nvPr/>
            </p:nvSpPr>
            <p:spPr>
              <a:xfrm>
                <a:off x="5740809" y="4547248"/>
                <a:ext cx="600031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7" name="矩形: 圆角 126"/>
              <p:cNvSpPr/>
              <p:nvPr/>
            </p:nvSpPr>
            <p:spPr>
              <a:xfrm>
                <a:off x="5354073" y="4547248"/>
                <a:ext cx="360000" cy="45719"/>
              </a:xfrm>
              <a:prstGeom prst="roundRect">
                <a:avLst>
                  <a:gd name="adj" fmla="val 37575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8" name="椭圆 67"/>
            <p:cNvSpPr/>
            <p:nvPr/>
          </p:nvSpPr>
          <p:spPr>
            <a:xfrm>
              <a:off x="6171342" y="4505505"/>
              <a:ext cx="536258" cy="53625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6104664" y="4438827"/>
              <a:ext cx="669614" cy="66961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0" scaled="0"/>
              </a:gradFill>
              <a:prstDash val="sysDash"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弧形 69"/>
            <p:cNvSpPr/>
            <p:nvPr/>
          </p:nvSpPr>
          <p:spPr>
            <a:xfrm>
              <a:off x="6322702" y="4650530"/>
              <a:ext cx="233538" cy="233538"/>
            </a:xfrm>
            <a:prstGeom prst="arc">
              <a:avLst>
                <a:gd name="adj1" fmla="val 4016427"/>
                <a:gd name="adj2" fmla="val 21038427"/>
              </a:avLst>
            </a:pr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6519948" y="4800700"/>
              <a:ext cx="45719" cy="45719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814043" y="3350678"/>
              <a:ext cx="231548" cy="231547"/>
              <a:chOff x="3941658" y="4318745"/>
              <a:chExt cx="647702" cy="647702"/>
            </a:xfrm>
          </p:grpSpPr>
          <p:sp>
            <p:nvSpPr>
              <p:cNvPr id="79" name="星形: 五角 78"/>
              <p:cNvSpPr/>
              <p:nvPr/>
            </p:nvSpPr>
            <p:spPr>
              <a:xfrm>
                <a:off x="4002318" y="4384169"/>
                <a:ext cx="526383" cy="526383"/>
              </a:xfrm>
              <a:prstGeom prst="star5">
                <a:avLst>
                  <a:gd name="adj" fmla="val 23681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星形: 五角 79"/>
              <p:cNvSpPr/>
              <p:nvPr/>
            </p:nvSpPr>
            <p:spPr>
              <a:xfrm>
                <a:off x="3941658" y="4318745"/>
                <a:ext cx="647702" cy="647702"/>
              </a:xfrm>
              <a:prstGeom prst="star5">
                <a:avLst>
                  <a:gd name="adj" fmla="val 23355"/>
                  <a:gd name="hf" fmla="val 105146"/>
                  <a:gd name="vf" fmla="val 110557"/>
                </a:avLst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  <a:lumOff val="50000"/>
                      </a:schemeClr>
                    </a:gs>
                  </a:gsLst>
                  <a:lin ang="0" scaled="0"/>
                </a:gradFill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4894809" y="3681582"/>
              <a:ext cx="142042" cy="142041"/>
              <a:chOff x="3941658" y="4318745"/>
              <a:chExt cx="647702" cy="647702"/>
            </a:xfrm>
          </p:grpSpPr>
          <p:sp>
            <p:nvSpPr>
              <p:cNvPr id="77" name="星形: 五角 76"/>
              <p:cNvSpPr/>
              <p:nvPr/>
            </p:nvSpPr>
            <p:spPr>
              <a:xfrm>
                <a:off x="4002318" y="4384169"/>
                <a:ext cx="526383" cy="526383"/>
              </a:xfrm>
              <a:prstGeom prst="star5">
                <a:avLst>
                  <a:gd name="adj" fmla="val 23681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星形: 五角 77"/>
              <p:cNvSpPr/>
              <p:nvPr/>
            </p:nvSpPr>
            <p:spPr>
              <a:xfrm>
                <a:off x="3941658" y="4318745"/>
                <a:ext cx="647702" cy="647702"/>
              </a:xfrm>
              <a:prstGeom prst="star5">
                <a:avLst>
                  <a:gd name="adj" fmla="val 23355"/>
                  <a:gd name="hf" fmla="val 105146"/>
                  <a:gd name="vf" fmla="val 110557"/>
                </a:avLst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  <a:lumOff val="50000"/>
                      </a:schemeClr>
                    </a:gs>
                  </a:gsLst>
                  <a:lin ang="0" scaled="0"/>
                </a:gradFill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5627679" y="5108442"/>
              <a:ext cx="107227" cy="107226"/>
              <a:chOff x="3941658" y="4318745"/>
              <a:chExt cx="647702" cy="647702"/>
            </a:xfrm>
          </p:grpSpPr>
          <p:sp>
            <p:nvSpPr>
              <p:cNvPr id="75" name="星形: 五角 74"/>
              <p:cNvSpPr/>
              <p:nvPr/>
            </p:nvSpPr>
            <p:spPr>
              <a:xfrm>
                <a:off x="4002318" y="4384169"/>
                <a:ext cx="526383" cy="526383"/>
              </a:xfrm>
              <a:prstGeom prst="star5">
                <a:avLst>
                  <a:gd name="adj" fmla="val 23681"/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星形: 五角 75"/>
              <p:cNvSpPr/>
              <p:nvPr/>
            </p:nvSpPr>
            <p:spPr>
              <a:xfrm>
                <a:off x="3941658" y="4318745"/>
                <a:ext cx="647702" cy="647702"/>
              </a:xfrm>
              <a:prstGeom prst="star5">
                <a:avLst>
                  <a:gd name="adj" fmla="val 23355"/>
                  <a:gd name="hf" fmla="val 105146"/>
                  <a:gd name="vf" fmla="val 110557"/>
                </a:avLst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  <a:lumOff val="50000"/>
                      </a:schemeClr>
                    </a:gs>
                  </a:gsLst>
                  <a:lin ang="0" scaled="0"/>
                </a:gradFill>
              </a:ln>
              <a:effectLst>
                <a:outerShdw blurRad="114300" dist="63500" dir="5400000" algn="t" rotWithShape="0">
                  <a:schemeClr val="tx2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/>
        </p:nvSpPr>
        <p:spPr>
          <a:xfrm>
            <a:off x="0" y="4377615"/>
            <a:ext cx="12192000" cy="2480385"/>
          </a:xfrm>
          <a:custGeom>
            <a:avLst/>
            <a:gdLst>
              <a:gd name="connsiteX0" fmla="*/ 10715625 w 12192000"/>
              <a:gd name="connsiteY0" fmla="*/ 47 h 2480385"/>
              <a:gd name="connsiteX1" fmla="*/ 12169455 w 12192000"/>
              <a:gd name="connsiteY1" fmla="*/ 651720 h 2480385"/>
              <a:gd name="connsiteX2" fmla="*/ 12192000 w 12192000"/>
              <a:gd name="connsiteY2" fmla="*/ 665480 h 2480385"/>
              <a:gd name="connsiteX3" fmla="*/ 12192000 w 12192000"/>
              <a:gd name="connsiteY3" fmla="*/ 1413585 h 2480385"/>
              <a:gd name="connsiteX4" fmla="*/ 12192000 w 12192000"/>
              <a:gd name="connsiteY4" fmla="*/ 1534236 h 2480385"/>
              <a:gd name="connsiteX5" fmla="*/ 12192000 w 12192000"/>
              <a:gd name="connsiteY5" fmla="*/ 2480385 h 2480385"/>
              <a:gd name="connsiteX6" fmla="*/ 0 w 12192000"/>
              <a:gd name="connsiteY6" fmla="*/ 2480385 h 2480385"/>
              <a:gd name="connsiteX7" fmla="*/ 0 w 12192000"/>
              <a:gd name="connsiteY7" fmla="*/ 1534236 h 2480385"/>
              <a:gd name="connsiteX8" fmla="*/ 0 w 12192000"/>
              <a:gd name="connsiteY8" fmla="*/ 1413585 h 2480385"/>
              <a:gd name="connsiteX9" fmla="*/ 0 w 12192000"/>
              <a:gd name="connsiteY9" fmla="*/ 1088637 h 2480385"/>
              <a:gd name="connsiteX10" fmla="*/ 49207 w 12192000"/>
              <a:gd name="connsiteY10" fmla="*/ 1086094 h 2480385"/>
              <a:gd name="connsiteX11" fmla="*/ 1990726 w 12192000"/>
              <a:gd name="connsiteY11" fmla="*/ 771996 h 2480385"/>
              <a:gd name="connsiteX12" fmla="*/ 3829051 w 12192000"/>
              <a:gd name="connsiteY12" fmla="*/ 1092428 h 2480385"/>
              <a:gd name="connsiteX13" fmla="*/ 6200775 w 12192000"/>
              <a:gd name="connsiteY13" fmla="*/ 262218 h 2480385"/>
              <a:gd name="connsiteX14" fmla="*/ 8467725 w 12192000"/>
              <a:gd name="connsiteY14" fmla="*/ 883662 h 2480385"/>
              <a:gd name="connsiteX15" fmla="*/ 10715625 w 12192000"/>
              <a:gd name="connsiteY15" fmla="*/ 47 h 248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480385">
                <a:moveTo>
                  <a:pt x="10715625" y="47"/>
                </a:moveTo>
                <a:cubicBezTo>
                  <a:pt x="11202392" y="5054"/>
                  <a:pt x="11725176" y="375310"/>
                  <a:pt x="12169455" y="651720"/>
                </a:cubicBezTo>
                <a:lnTo>
                  <a:pt x="12192000" y="665480"/>
                </a:lnTo>
                <a:lnTo>
                  <a:pt x="12192000" y="1413585"/>
                </a:lnTo>
                <a:lnTo>
                  <a:pt x="12192000" y="1534236"/>
                </a:lnTo>
                <a:lnTo>
                  <a:pt x="12192000" y="2480385"/>
                </a:lnTo>
                <a:lnTo>
                  <a:pt x="0" y="2480385"/>
                </a:lnTo>
                <a:lnTo>
                  <a:pt x="0" y="1534236"/>
                </a:lnTo>
                <a:lnTo>
                  <a:pt x="0" y="1413585"/>
                </a:lnTo>
                <a:lnTo>
                  <a:pt x="0" y="1088637"/>
                </a:lnTo>
                <a:lnTo>
                  <a:pt x="49207" y="1086094"/>
                </a:lnTo>
                <a:cubicBezTo>
                  <a:pt x="687264" y="1037152"/>
                  <a:pt x="1400375" y="771996"/>
                  <a:pt x="1990726" y="771996"/>
                </a:cubicBezTo>
                <a:cubicBezTo>
                  <a:pt x="2665413" y="771996"/>
                  <a:pt x="3127376" y="1177391"/>
                  <a:pt x="3829051" y="1092428"/>
                </a:cubicBezTo>
                <a:cubicBezTo>
                  <a:pt x="4530728" y="1007466"/>
                  <a:pt x="5427664" y="297012"/>
                  <a:pt x="6200775" y="262218"/>
                </a:cubicBezTo>
                <a:cubicBezTo>
                  <a:pt x="6973889" y="227424"/>
                  <a:pt x="7715251" y="927357"/>
                  <a:pt x="8467725" y="883662"/>
                </a:cubicBezTo>
                <a:cubicBezTo>
                  <a:pt x="9220200" y="839967"/>
                  <a:pt x="10007600" y="-7236"/>
                  <a:pt x="10715625" y="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项目成果展示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78698" y="633484"/>
            <a:ext cx="4616649" cy="38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LOREM IPSUM DOLOR SIT AMET, CONSECTETUER ADIPISCING ELIT. MAECENAS PORTTITOR CONGUE MASSA. 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38" name="矩形: 圆角 37"/>
          <p:cNvSpPr/>
          <p:nvPr/>
        </p:nvSpPr>
        <p:spPr>
          <a:xfrm>
            <a:off x="1085851" y="1772388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4624388" y="1772388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8163560" y="1772388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58642" y="4883987"/>
            <a:ext cx="4860396" cy="112946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177131" y="4467798"/>
            <a:ext cx="3837738" cy="1508730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689850" y="4139462"/>
            <a:ext cx="3743508" cy="1967820"/>
          </a:xfrm>
          <a:prstGeom prst="rect">
            <a:avLst/>
          </a:prstGeom>
        </p:spPr>
      </p:pic>
      <p:sp>
        <p:nvSpPr>
          <p:cNvPr id="107" name="文本框 106"/>
          <p:cNvSpPr txBox="1"/>
          <p:nvPr/>
        </p:nvSpPr>
        <p:spPr>
          <a:xfrm>
            <a:off x="1340057" y="2375767"/>
            <a:ext cx="243481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管理员登录界面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342180" y="2641001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动画人物</a:t>
            </a:r>
            <a:endParaRPr lang="zh-CN" altLang="en-US" sz="3600" dirty="0">
              <a:solidFill>
                <a:schemeClr val="accent1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109" name="矩形: 圆角 108"/>
          <p:cNvSpPr/>
          <p:nvPr/>
        </p:nvSpPr>
        <p:spPr>
          <a:xfrm>
            <a:off x="1340057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4853357" y="2375767"/>
            <a:ext cx="243481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用户登录界面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855480" y="2641001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动态背景</a:t>
            </a:r>
            <a:endParaRPr lang="zh-CN" altLang="en-US" sz="3600" dirty="0">
              <a:solidFill>
                <a:schemeClr val="accent1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113" name="矩形: 圆角 112"/>
          <p:cNvSpPr/>
          <p:nvPr/>
        </p:nvSpPr>
        <p:spPr>
          <a:xfrm>
            <a:off x="4853357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8451716" y="2375767"/>
            <a:ext cx="243481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用户个人中心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453839" y="2641001"/>
            <a:ext cx="18288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美观简洁</a:t>
            </a:r>
            <a:endParaRPr lang="zh-CN" altLang="en-US" sz="3600" dirty="0">
              <a:solidFill>
                <a:schemeClr val="accent1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117" name="矩形: 圆角 116"/>
          <p:cNvSpPr/>
          <p:nvPr/>
        </p:nvSpPr>
        <p:spPr>
          <a:xfrm>
            <a:off x="8451716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" name="组合 118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120" name="矩形 119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123" name="矩形: 圆角 122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: 圆角 123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6" name="文本框 125"/>
          <p:cNvSpPr txBox="1"/>
          <p:nvPr/>
        </p:nvSpPr>
        <p:spPr>
          <a:xfrm>
            <a:off x="6982069" y="6062380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10000"/>
                  </a:schemeClr>
                </a:solidFill>
              </a:rPr>
              <a:t>PART TWO</a:t>
            </a:r>
            <a:endParaRPr lang="zh-CN" altLang="en-US" sz="72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3493135"/>
            <a:ext cx="2795905" cy="1825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50" y="3653155"/>
            <a:ext cx="2842260" cy="13989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60" y="3669665"/>
            <a:ext cx="2788285" cy="1406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/>
        </p:nvSpPr>
        <p:spPr>
          <a:xfrm>
            <a:off x="0" y="4377615"/>
            <a:ext cx="12192000" cy="2480385"/>
          </a:xfrm>
          <a:custGeom>
            <a:avLst/>
            <a:gdLst>
              <a:gd name="connsiteX0" fmla="*/ 10715625 w 12192000"/>
              <a:gd name="connsiteY0" fmla="*/ 47 h 2480385"/>
              <a:gd name="connsiteX1" fmla="*/ 12169455 w 12192000"/>
              <a:gd name="connsiteY1" fmla="*/ 651720 h 2480385"/>
              <a:gd name="connsiteX2" fmla="*/ 12192000 w 12192000"/>
              <a:gd name="connsiteY2" fmla="*/ 665480 h 2480385"/>
              <a:gd name="connsiteX3" fmla="*/ 12192000 w 12192000"/>
              <a:gd name="connsiteY3" fmla="*/ 1413585 h 2480385"/>
              <a:gd name="connsiteX4" fmla="*/ 12192000 w 12192000"/>
              <a:gd name="connsiteY4" fmla="*/ 1534236 h 2480385"/>
              <a:gd name="connsiteX5" fmla="*/ 12192000 w 12192000"/>
              <a:gd name="connsiteY5" fmla="*/ 2480385 h 2480385"/>
              <a:gd name="connsiteX6" fmla="*/ 0 w 12192000"/>
              <a:gd name="connsiteY6" fmla="*/ 2480385 h 2480385"/>
              <a:gd name="connsiteX7" fmla="*/ 0 w 12192000"/>
              <a:gd name="connsiteY7" fmla="*/ 1534236 h 2480385"/>
              <a:gd name="connsiteX8" fmla="*/ 0 w 12192000"/>
              <a:gd name="connsiteY8" fmla="*/ 1413585 h 2480385"/>
              <a:gd name="connsiteX9" fmla="*/ 0 w 12192000"/>
              <a:gd name="connsiteY9" fmla="*/ 1088637 h 2480385"/>
              <a:gd name="connsiteX10" fmla="*/ 49207 w 12192000"/>
              <a:gd name="connsiteY10" fmla="*/ 1086094 h 2480385"/>
              <a:gd name="connsiteX11" fmla="*/ 1990726 w 12192000"/>
              <a:gd name="connsiteY11" fmla="*/ 771996 h 2480385"/>
              <a:gd name="connsiteX12" fmla="*/ 3829051 w 12192000"/>
              <a:gd name="connsiteY12" fmla="*/ 1092428 h 2480385"/>
              <a:gd name="connsiteX13" fmla="*/ 6200775 w 12192000"/>
              <a:gd name="connsiteY13" fmla="*/ 262218 h 2480385"/>
              <a:gd name="connsiteX14" fmla="*/ 8467725 w 12192000"/>
              <a:gd name="connsiteY14" fmla="*/ 883662 h 2480385"/>
              <a:gd name="connsiteX15" fmla="*/ 10715625 w 12192000"/>
              <a:gd name="connsiteY15" fmla="*/ 47 h 248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480385">
                <a:moveTo>
                  <a:pt x="10715625" y="47"/>
                </a:moveTo>
                <a:cubicBezTo>
                  <a:pt x="11202392" y="5054"/>
                  <a:pt x="11725176" y="375310"/>
                  <a:pt x="12169455" y="651720"/>
                </a:cubicBezTo>
                <a:lnTo>
                  <a:pt x="12192000" y="665480"/>
                </a:lnTo>
                <a:lnTo>
                  <a:pt x="12192000" y="1413585"/>
                </a:lnTo>
                <a:lnTo>
                  <a:pt x="12192000" y="1534236"/>
                </a:lnTo>
                <a:lnTo>
                  <a:pt x="12192000" y="2480385"/>
                </a:lnTo>
                <a:lnTo>
                  <a:pt x="0" y="2480385"/>
                </a:lnTo>
                <a:lnTo>
                  <a:pt x="0" y="1534236"/>
                </a:lnTo>
                <a:lnTo>
                  <a:pt x="0" y="1413585"/>
                </a:lnTo>
                <a:lnTo>
                  <a:pt x="0" y="1088637"/>
                </a:lnTo>
                <a:lnTo>
                  <a:pt x="49207" y="1086094"/>
                </a:lnTo>
                <a:cubicBezTo>
                  <a:pt x="687264" y="1037152"/>
                  <a:pt x="1400375" y="771996"/>
                  <a:pt x="1990726" y="771996"/>
                </a:cubicBezTo>
                <a:cubicBezTo>
                  <a:pt x="2665413" y="771996"/>
                  <a:pt x="3127376" y="1177391"/>
                  <a:pt x="3829051" y="1092428"/>
                </a:cubicBezTo>
                <a:cubicBezTo>
                  <a:pt x="4530728" y="1007466"/>
                  <a:pt x="5427664" y="297012"/>
                  <a:pt x="6200775" y="262218"/>
                </a:cubicBezTo>
                <a:cubicBezTo>
                  <a:pt x="6973889" y="227424"/>
                  <a:pt x="7715251" y="927357"/>
                  <a:pt x="8467725" y="883662"/>
                </a:cubicBezTo>
                <a:cubicBezTo>
                  <a:pt x="9220200" y="839967"/>
                  <a:pt x="10007600" y="-7236"/>
                  <a:pt x="10715625" y="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项目成果展示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78698" y="633484"/>
            <a:ext cx="4616649" cy="38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LOREM IPSUM DOLOR SIT AMET, CONSECTETUER ADIPISCING ELIT. MAECENAS PORTTITOR CONGUE MASSA. 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38" name="矩形: 圆角 37"/>
          <p:cNvSpPr/>
          <p:nvPr/>
        </p:nvSpPr>
        <p:spPr>
          <a:xfrm>
            <a:off x="1085216" y="1776833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4624388" y="1772388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8163560" y="1772388"/>
            <a:ext cx="2943225" cy="3860062"/>
          </a:xfrm>
          <a:prstGeom prst="roundRect">
            <a:avLst>
              <a:gd name="adj" fmla="val 684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58642" y="4883987"/>
            <a:ext cx="4860396" cy="112946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177131" y="4467798"/>
            <a:ext cx="3837738" cy="1508730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689850" y="4139462"/>
            <a:ext cx="3743508" cy="1967820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>
            <a:off x="1342180" y="2641001"/>
            <a:ext cx="2032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人员管理增删改查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9" name="矩形: 圆角 108"/>
          <p:cNvSpPr/>
          <p:nvPr/>
        </p:nvSpPr>
        <p:spPr>
          <a:xfrm>
            <a:off x="1340057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4855480" y="2641001"/>
            <a:ext cx="2032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交友匹配管理界面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3" name="矩形: 圆角 112"/>
          <p:cNvSpPr/>
          <p:nvPr/>
        </p:nvSpPr>
        <p:spPr>
          <a:xfrm>
            <a:off x="4853357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8453839" y="2641001"/>
            <a:ext cx="18288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+mn-ea"/>
              </a:rPr>
              <a:t>医疗咨询管理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7" name="矩形: 圆角 116"/>
          <p:cNvSpPr/>
          <p:nvPr/>
        </p:nvSpPr>
        <p:spPr>
          <a:xfrm>
            <a:off x="8451716" y="3503993"/>
            <a:ext cx="711200" cy="104065"/>
          </a:xfrm>
          <a:prstGeom prst="roundRect">
            <a:avLst>
              <a:gd name="adj" fmla="val 50000"/>
            </a:avLst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" name="组合 118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120" name="矩形 119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123" name="矩形: 圆角 122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: 圆角 123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6" name="文本框 125"/>
          <p:cNvSpPr txBox="1"/>
          <p:nvPr/>
        </p:nvSpPr>
        <p:spPr>
          <a:xfrm>
            <a:off x="6982069" y="6062380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10000"/>
                  </a:schemeClr>
                </a:solidFill>
              </a:rPr>
              <a:t>PART TWO</a:t>
            </a:r>
            <a:endParaRPr lang="zh-CN" altLang="en-US" sz="72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1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320" y="3836035"/>
            <a:ext cx="2811780" cy="1028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785" y="3669665"/>
            <a:ext cx="2678430" cy="14611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820" y="3835400"/>
            <a:ext cx="2592705" cy="102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-69850" y="1674914"/>
            <a:ext cx="12261850" cy="4022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 rot="18900000">
            <a:off x="7881824" y="588438"/>
            <a:ext cx="6013540" cy="6013540"/>
          </a:xfrm>
          <a:prstGeom prst="roundRect">
            <a:avLst>
              <a:gd name="adj" fmla="val 6845"/>
            </a:avLst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100000">
                <a:schemeClr val="bg2"/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/>
                </a:gs>
              </a:gsLst>
              <a:lin ang="2700000" scaled="0"/>
            </a:gradFill>
          </a:ln>
          <a:effectLst>
            <a:outerShdw blurRad="381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`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77169" y="561255"/>
            <a:ext cx="36933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项目方案简要介绍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6" name="矩形 5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12" name="矩形 11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: 圆角 15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>
            <a:alphaModFix amt="30000"/>
          </a:blip>
          <a:srcRect l="9070"/>
          <a:stretch>
            <a:fillRect/>
          </a:stretch>
        </p:blipFill>
        <p:spPr>
          <a:xfrm>
            <a:off x="6317072" y="1376133"/>
            <a:ext cx="6890928" cy="4568406"/>
          </a:xfrm>
          <a:prstGeom prst="rect">
            <a:avLst/>
          </a:prstGeom>
        </p:spPr>
      </p:pic>
      <p:sp>
        <p:nvSpPr>
          <p:cNvPr id="33" name="矩形: 圆角 32"/>
          <p:cNvSpPr/>
          <p:nvPr/>
        </p:nvSpPr>
        <p:spPr>
          <a:xfrm rot="18900000">
            <a:off x="9567480" y="293379"/>
            <a:ext cx="2637113" cy="2637113"/>
          </a:xfrm>
          <a:prstGeom prst="roundRect">
            <a:avLst>
              <a:gd name="adj" fmla="val 604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 rot="18900000">
            <a:off x="7586765" y="2274094"/>
            <a:ext cx="2637113" cy="2637113"/>
          </a:xfrm>
          <a:prstGeom prst="roundRect">
            <a:avLst>
              <a:gd name="adj" fmla="val 604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 rot="18900000">
            <a:off x="11553308" y="2279208"/>
            <a:ext cx="2637113" cy="2637113"/>
          </a:xfrm>
          <a:prstGeom prst="roundRect">
            <a:avLst>
              <a:gd name="adj" fmla="val 6043"/>
            </a:avLst>
          </a:prstGeom>
          <a:gradFill>
            <a:gsLst>
              <a:gs pos="0">
                <a:schemeClr val="bg2">
                  <a:lumMod val="50000"/>
                  <a:lumOff val="50000"/>
                  <a:alpha val="30000"/>
                </a:schemeClr>
              </a:gs>
              <a:gs pos="100000">
                <a:schemeClr val="bg2">
                  <a:alpha val="7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bg2"/>
                </a:gs>
              </a:gsLst>
              <a:lin ang="2700000" scaled="0"/>
            </a:gradFill>
          </a:ln>
          <a:effectLst>
            <a:outerShdw blurRad="381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 rot="18900000">
            <a:off x="9572594" y="4259922"/>
            <a:ext cx="2637113" cy="2637113"/>
          </a:xfrm>
          <a:prstGeom prst="roundRect">
            <a:avLst>
              <a:gd name="adj" fmla="val 604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9927334" y="1880887"/>
            <a:ext cx="1710932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图形验证码可以防止：恶意破解密码、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抢菜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、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评论区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灌水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等</a:t>
            </a:r>
            <a:endParaRPr lang="zh-CN" altLang="en-US" sz="120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114266" y="1486215"/>
            <a:ext cx="15240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图片验证码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927334" y="5586042"/>
            <a:ext cx="1710932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当你的桌面上出现一个动画人物，不是静态！还会动！</a:t>
            </a:r>
            <a:endParaRPr lang="zh-CN" altLang="en-US" sz="120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504666" y="5191370"/>
            <a:ext cx="21336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多动画人物切换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049855" y="3805214"/>
            <a:ext cx="1710932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只需要一个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controller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，就能实现管理的增删改查</a:t>
            </a:r>
            <a:endParaRPr lang="zh-CN" altLang="en-US" sz="120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857574" y="3410542"/>
            <a:ext cx="20955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一个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controller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91" y="2596300"/>
            <a:ext cx="1176973" cy="1002504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74" y="553427"/>
            <a:ext cx="1094138" cy="940887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4478698" y="633484"/>
            <a:ext cx="4616649" cy="38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LOREM IPSUM DOLOR SIT AMET, CONSECTETUER ADIPISCING ELIT. MAECENAS PORTTITOR CONGUE MASSA. 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0651490" y="4405630"/>
            <a:ext cx="471170" cy="523875"/>
            <a:chOff x="-4632574" y="5706392"/>
            <a:chExt cx="1455992" cy="1617345"/>
          </a:xfrm>
          <a:solidFill>
            <a:schemeClr val="bg1"/>
          </a:solidFill>
        </p:grpSpPr>
        <p:sp>
          <p:nvSpPr>
            <p:cNvPr id="71" name="任意多边形: 形状 70"/>
            <p:cNvSpPr/>
            <p:nvPr/>
          </p:nvSpPr>
          <p:spPr>
            <a:xfrm>
              <a:off x="-3961442" y="6513254"/>
              <a:ext cx="784860" cy="784860"/>
            </a:xfrm>
            <a:custGeom>
              <a:avLst/>
              <a:gdLst>
                <a:gd name="connsiteX0" fmla="*/ 392430 w 784860"/>
                <a:gd name="connsiteY0" fmla="*/ 0 h 784860"/>
                <a:gd name="connsiteX1" fmla="*/ 0 w 784860"/>
                <a:gd name="connsiteY1" fmla="*/ 392430 h 784860"/>
                <a:gd name="connsiteX2" fmla="*/ 392430 w 784860"/>
                <a:gd name="connsiteY2" fmla="*/ 784860 h 784860"/>
                <a:gd name="connsiteX3" fmla="*/ 784860 w 784860"/>
                <a:gd name="connsiteY3" fmla="*/ 392430 h 784860"/>
                <a:gd name="connsiteX4" fmla="*/ 392430 w 784860"/>
                <a:gd name="connsiteY4" fmla="*/ 0 h 784860"/>
                <a:gd name="connsiteX5" fmla="*/ 392430 w 784860"/>
                <a:gd name="connsiteY5" fmla="*/ 0 h 784860"/>
                <a:gd name="connsiteX6" fmla="*/ 535496 w 784860"/>
                <a:gd name="connsiteY6" fmla="*/ 414433 h 784860"/>
                <a:gd name="connsiteX7" fmla="*/ 572167 w 784860"/>
                <a:gd name="connsiteY7" fmla="*/ 451104 h 784860"/>
                <a:gd name="connsiteX8" fmla="*/ 535496 w 784860"/>
                <a:gd name="connsiteY8" fmla="*/ 487775 h 784860"/>
                <a:gd name="connsiteX9" fmla="*/ 425482 w 784860"/>
                <a:gd name="connsiteY9" fmla="*/ 487775 h 784860"/>
                <a:gd name="connsiteX10" fmla="*/ 425482 w 784860"/>
                <a:gd name="connsiteY10" fmla="*/ 597789 h 784860"/>
                <a:gd name="connsiteX11" fmla="*/ 388811 w 784860"/>
                <a:gd name="connsiteY11" fmla="*/ 634460 h 784860"/>
                <a:gd name="connsiteX12" fmla="*/ 352139 w 784860"/>
                <a:gd name="connsiteY12" fmla="*/ 597789 h 784860"/>
                <a:gd name="connsiteX13" fmla="*/ 352139 w 784860"/>
                <a:gd name="connsiteY13" fmla="*/ 487775 h 784860"/>
                <a:gd name="connsiteX14" fmla="*/ 242221 w 784860"/>
                <a:gd name="connsiteY14" fmla="*/ 487775 h 784860"/>
                <a:gd name="connsiteX15" fmla="*/ 205550 w 784860"/>
                <a:gd name="connsiteY15" fmla="*/ 451104 h 784860"/>
                <a:gd name="connsiteX16" fmla="*/ 242221 w 784860"/>
                <a:gd name="connsiteY16" fmla="*/ 414433 h 784860"/>
                <a:gd name="connsiteX17" fmla="*/ 352235 w 784860"/>
                <a:gd name="connsiteY17" fmla="*/ 414433 h 784860"/>
                <a:gd name="connsiteX18" fmla="*/ 352235 w 784860"/>
                <a:gd name="connsiteY18" fmla="*/ 341090 h 784860"/>
                <a:gd name="connsiteX19" fmla="*/ 242221 w 784860"/>
                <a:gd name="connsiteY19" fmla="*/ 341090 h 784860"/>
                <a:gd name="connsiteX20" fmla="*/ 205550 w 784860"/>
                <a:gd name="connsiteY20" fmla="*/ 304419 h 784860"/>
                <a:gd name="connsiteX21" fmla="*/ 242221 w 784860"/>
                <a:gd name="connsiteY21" fmla="*/ 267748 h 784860"/>
                <a:gd name="connsiteX22" fmla="*/ 344900 w 784860"/>
                <a:gd name="connsiteY22" fmla="*/ 267748 h 784860"/>
                <a:gd name="connsiteX23" fmla="*/ 304514 w 784860"/>
                <a:gd name="connsiteY23" fmla="*/ 216408 h 784860"/>
                <a:gd name="connsiteX24" fmla="*/ 311848 w 784860"/>
                <a:gd name="connsiteY24" fmla="*/ 165068 h 784860"/>
                <a:gd name="connsiteX25" fmla="*/ 363188 w 784860"/>
                <a:gd name="connsiteY25" fmla="*/ 172402 h 784860"/>
                <a:gd name="connsiteX26" fmla="*/ 396145 w 784860"/>
                <a:gd name="connsiteY26" fmla="*/ 220123 h 784860"/>
                <a:gd name="connsiteX27" fmla="*/ 429101 w 784860"/>
                <a:gd name="connsiteY27" fmla="*/ 172402 h 784860"/>
                <a:gd name="connsiteX28" fmla="*/ 480441 w 784860"/>
                <a:gd name="connsiteY28" fmla="*/ 165068 h 784860"/>
                <a:gd name="connsiteX29" fmla="*/ 487775 w 784860"/>
                <a:gd name="connsiteY29" fmla="*/ 216408 h 784860"/>
                <a:gd name="connsiteX30" fmla="*/ 447389 w 784860"/>
                <a:gd name="connsiteY30" fmla="*/ 267748 h 784860"/>
                <a:gd name="connsiteX31" fmla="*/ 535400 w 784860"/>
                <a:gd name="connsiteY31" fmla="*/ 267748 h 784860"/>
                <a:gd name="connsiteX32" fmla="*/ 572072 w 784860"/>
                <a:gd name="connsiteY32" fmla="*/ 304419 h 784860"/>
                <a:gd name="connsiteX33" fmla="*/ 535400 w 784860"/>
                <a:gd name="connsiteY33" fmla="*/ 341090 h 784860"/>
                <a:gd name="connsiteX34" fmla="*/ 425387 w 784860"/>
                <a:gd name="connsiteY34" fmla="*/ 341090 h 784860"/>
                <a:gd name="connsiteX35" fmla="*/ 425387 w 784860"/>
                <a:gd name="connsiteY35" fmla="*/ 414433 h 784860"/>
                <a:gd name="connsiteX36" fmla="*/ 535496 w 784860"/>
                <a:gd name="connsiteY36" fmla="*/ 414433 h 784860"/>
                <a:gd name="connsiteX37" fmla="*/ 535496 w 784860"/>
                <a:gd name="connsiteY37" fmla="*/ 414433 h 78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84860" h="784860">
                  <a:moveTo>
                    <a:pt x="392430" y="0"/>
                  </a:moveTo>
                  <a:cubicBezTo>
                    <a:pt x="176022" y="0"/>
                    <a:pt x="0" y="176022"/>
                    <a:pt x="0" y="392430"/>
                  </a:cubicBezTo>
                  <a:cubicBezTo>
                    <a:pt x="0" y="608838"/>
                    <a:pt x="176117" y="784860"/>
                    <a:pt x="392430" y="784860"/>
                  </a:cubicBezTo>
                  <a:cubicBezTo>
                    <a:pt x="608838" y="784860"/>
                    <a:pt x="784860" y="608838"/>
                    <a:pt x="784860" y="392430"/>
                  </a:cubicBezTo>
                  <a:cubicBezTo>
                    <a:pt x="784860" y="176022"/>
                    <a:pt x="612553" y="0"/>
                    <a:pt x="392430" y="0"/>
                  </a:cubicBezTo>
                  <a:lnTo>
                    <a:pt x="392430" y="0"/>
                  </a:lnTo>
                  <a:close/>
                  <a:moveTo>
                    <a:pt x="535496" y="414433"/>
                  </a:moveTo>
                  <a:cubicBezTo>
                    <a:pt x="557498" y="414433"/>
                    <a:pt x="572167" y="429101"/>
                    <a:pt x="572167" y="451104"/>
                  </a:cubicBezTo>
                  <a:cubicBezTo>
                    <a:pt x="572167" y="473107"/>
                    <a:pt x="557498" y="487775"/>
                    <a:pt x="535496" y="487775"/>
                  </a:cubicBezTo>
                  <a:lnTo>
                    <a:pt x="425482" y="487775"/>
                  </a:lnTo>
                  <a:lnTo>
                    <a:pt x="425482" y="597789"/>
                  </a:lnTo>
                  <a:cubicBezTo>
                    <a:pt x="425482" y="619792"/>
                    <a:pt x="410813" y="634460"/>
                    <a:pt x="388811" y="634460"/>
                  </a:cubicBezTo>
                  <a:cubicBezTo>
                    <a:pt x="366808" y="634460"/>
                    <a:pt x="352139" y="619792"/>
                    <a:pt x="352139" y="597789"/>
                  </a:cubicBezTo>
                  <a:lnTo>
                    <a:pt x="352139" y="487775"/>
                  </a:lnTo>
                  <a:lnTo>
                    <a:pt x="242221" y="487775"/>
                  </a:lnTo>
                  <a:cubicBezTo>
                    <a:pt x="220218" y="487775"/>
                    <a:pt x="205550" y="473107"/>
                    <a:pt x="205550" y="451104"/>
                  </a:cubicBezTo>
                  <a:cubicBezTo>
                    <a:pt x="205550" y="429101"/>
                    <a:pt x="220218" y="414433"/>
                    <a:pt x="242221" y="414433"/>
                  </a:cubicBezTo>
                  <a:lnTo>
                    <a:pt x="352235" y="414433"/>
                  </a:lnTo>
                  <a:lnTo>
                    <a:pt x="352235" y="341090"/>
                  </a:lnTo>
                  <a:lnTo>
                    <a:pt x="242221" y="341090"/>
                  </a:lnTo>
                  <a:cubicBezTo>
                    <a:pt x="220218" y="341090"/>
                    <a:pt x="205550" y="326422"/>
                    <a:pt x="205550" y="304419"/>
                  </a:cubicBezTo>
                  <a:cubicBezTo>
                    <a:pt x="205550" y="282416"/>
                    <a:pt x="220218" y="267748"/>
                    <a:pt x="242221" y="267748"/>
                  </a:cubicBezTo>
                  <a:lnTo>
                    <a:pt x="344900" y="267748"/>
                  </a:lnTo>
                  <a:lnTo>
                    <a:pt x="304514" y="216408"/>
                  </a:lnTo>
                  <a:cubicBezTo>
                    <a:pt x="293561" y="201740"/>
                    <a:pt x="297180" y="176022"/>
                    <a:pt x="311848" y="165068"/>
                  </a:cubicBezTo>
                  <a:cubicBezTo>
                    <a:pt x="326517" y="154115"/>
                    <a:pt x="352235" y="157734"/>
                    <a:pt x="363188" y="172402"/>
                  </a:cubicBezTo>
                  <a:lnTo>
                    <a:pt x="396145" y="220123"/>
                  </a:lnTo>
                  <a:lnTo>
                    <a:pt x="429101" y="172402"/>
                  </a:lnTo>
                  <a:cubicBezTo>
                    <a:pt x="440055" y="157734"/>
                    <a:pt x="465773" y="154019"/>
                    <a:pt x="480441" y="165068"/>
                  </a:cubicBezTo>
                  <a:cubicBezTo>
                    <a:pt x="495110" y="176022"/>
                    <a:pt x="498824" y="201740"/>
                    <a:pt x="487775" y="216408"/>
                  </a:cubicBezTo>
                  <a:lnTo>
                    <a:pt x="447389" y="267748"/>
                  </a:lnTo>
                  <a:lnTo>
                    <a:pt x="535400" y="267748"/>
                  </a:lnTo>
                  <a:cubicBezTo>
                    <a:pt x="557403" y="267748"/>
                    <a:pt x="572072" y="282416"/>
                    <a:pt x="572072" y="304419"/>
                  </a:cubicBezTo>
                  <a:cubicBezTo>
                    <a:pt x="572072" y="326422"/>
                    <a:pt x="557403" y="341090"/>
                    <a:pt x="535400" y="341090"/>
                  </a:cubicBezTo>
                  <a:lnTo>
                    <a:pt x="425387" y="341090"/>
                  </a:lnTo>
                  <a:lnTo>
                    <a:pt x="425387" y="414433"/>
                  </a:lnTo>
                  <a:lnTo>
                    <a:pt x="535496" y="414433"/>
                  </a:lnTo>
                  <a:lnTo>
                    <a:pt x="535496" y="41443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任意多边形: 形状 71"/>
            <p:cNvSpPr/>
            <p:nvPr/>
          </p:nvSpPr>
          <p:spPr>
            <a:xfrm>
              <a:off x="-4632574" y="5706392"/>
              <a:ext cx="1081849" cy="1617345"/>
            </a:xfrm>
            <a:custGeom>
              <a:avLst/>
              <a:gdLst>
                <a:gd name="connsiteX0" fmla="*/ 601409 w 1081849"/>
                <a:gd name="connsiteY0" fmla="*/ 1144334 h 1617345"/>
                <a:gd name="connsiteX1" fmla="*/ 795814 w 1081849"/>
                <a:gd name="connsiteY1" fmla="*/ 814292 h 1617345"/>
                <a:gd name="connsiteX2" fmla="*/ 799433 w 1081849"/>
                <a:gd name="connsiteY2" fmla="*/ 814292 h 1617345"/>
                <a:gd name="connsiteX3" fmla="*/ 821436 w 1081849"/>
                <a:gd name="connsiteY3" fmla="*/ 799624 h 1617345"/>
                <a:gd name="connsiteX4" fmla="*/ 1081850 w 1081849"/>
                <a:gd name="connsiteY4" fmla="*/ 414528 h 1617345"/>
                <a:gd name="connsiteX5" fmla="*/ 667512 w 1081849"/>
                <a:gd name="connsiteY5" fmla="*/ 0 h 1617345"/>
                <a:gd name="connsiteX6" fmla="*/ 249365 w 1081849"/>
                <a:gd name="connsiteY6" fmla="*/ 414433 h 1617345"/>
                <a:gd name="connsiteX7" fmla="*/ 517112 w 1081849"/>
                <a:gd name="connsiteY7" fmla="*/ 799529 h 1617345"/>
                <a:gd name="connsiteX8" fmla="*/ 315373 w 1081849"/>
                <a:gd name="connsiteY8" fmla="*/ 887540 h 1617345"/>
                <a:gd name="connsiteX9" fmla="*/ 0 w 1081849"/>
                <a:gd name="connsiteY9" fmla="*/ 1588008 h 1617345"/>
                <a:gd name="connsiteX10" fmla="*/ 51340 w 1081849"/>
                <a:gd name="connsiteY10" fmla="*/ 1617345 h 1617345"/>
                <a:gd name="connsiteX11" fmla="*/ 638175 w 1081849"/>
                <a:gd name="connsiteY11" fmla="*/ 1617345 h 1617345"/>
                <a:gd name="connsiteX12" fmla="*/ 858298 w 1081849"/>
                <a:gd name="connsiteY12" fmla="*/ 1617345 h 1617345"/>
                <a:gd name="connsiteX13" fmla="*/ 784955 w 1081849"/>
                <a:gd name="connsiteY13" fmla="*/ 1580674 h 1617345"/>
                <a:gd name="connsiteX14" fmla="*/ 601409 w 1081849"/>
                <a:gd name="connsiteY14" fmla="*/ 1144334 h 1617345"/>
                <a:gd name="connsiteX15" fmla="*/ 601409 w 1081849"/>
                <a:gd name="connsiteY15" fmla="*/ 1144334 h 161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1849" h="1617345">
                  <a:moveTo>
                    <a:pt x="601409" y="1144334"/>
                  </a:moveTo>
                  <a:cubicBezTo>
                    <a:pt x="627126" y="960977"/>
                    <a:pt x="744474" y="854583"/>
                    <a:pt x="795814" y="814292"/>
                  </a:cubicBezTo>
                  <a:cubicBezTo>
                    <a:pt x="795814" y="814292"/>
                    <a:pt x="795814" y="814292"/>
                    <a:pt x="799433" y="814292"/>
                  </a:cubicBezTo>
                  <a:cubicBezTo>
                    <a:pt x="806768" y="810578"/>
                    <a:pt x="814102" y="806958"/>
                    <a:pt x="821436" y="799624"/>
                  </a:cubicBezTo>
                  <a:cubicBezTo>
                    <a:pt x="975455" y="737330"/>
                    <a:pt x="1081850" y="590550"/>
                    <a:pt x="1081850" y="414528"/>
                  </a:cubicBezTo>
                  <a:cubicBezTo>
                    <a:pt x="1081945" y="187071"/>
                    <a:pt x="894874" y="0"/>
                    <a:pt x="667512" y="0"/>
                  </a:cubicBezTo>
                  <a:cubicBezTo>
                    <a:pt x="436436" y="0"/>
                    <a:pt x="249365" y="187071"/>
                    <a:pt x="249365" y="414433"/>
                  </a:cubicBezTo>
                  <a:cubicBezTo>
                    <a:pt x="249365" y="590455"/>
                    <a:pt x="363093" y="740855"/>
                    <a:pt x="517112" y="799529"/>
                  </a:cubicBezTo>
                  <a:cubicBezTo>
                    <a:pt x="440055" y="821531"/>
                    <a:pt x="370427" y="850868"/>
                    <a:pt x="315373" y="887540"/>
                  </a:cubicBezTo>
                  <a:cubicBezTo>
                    <a:pt x="51340" y="1052608"/>
                    <a:pt x="0" y="1276255"/>
                    <a:pt x="0" y="1588008"/>
                  </a:cubicBezTo>
                  <a:cubicBezTo>
                    <a:pt x="0" y="1610011"/>
                    <a:pt x="29337" y="1617345"/>
                    <a:pt x="51340" y="1617345"/>
                  </a:cubicBezTo>
                  <a:lnTo>
                    <a:pt x="638175" y="1617345"/>
                  </a:lnTo>
                  <a:lnTo>
                    <a:pt x="858298" y="1617345"/>
                  </a:lnTo>
                  <a:lnTo>
                    <a:pt x="784955" y="1580674"/>
                  </a:lnTo>
                  <a:cubicBezTo>
                    <a:pt x="711518" y="1547717"/>
                    <a:pt x="564737" y="1375315"/>
                    <a:pt x="601409" y="1144334"/>
                  </a:cubicBezTo>
                  <a:lnTo>
                    <a:pt x="601409" y="114433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905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456117">
            <a:off x="-5982897" y="1639812"/>
            <a:ext cx="13105522" cy="13105522"/>
            <a:chOff x="2439108" y="-430923"/>
            <a:chExt cx="13105522" cy="13105522"/>
          </a:xfrm>
        </p:grpSpPr>
        <p:sp>
          <p:nvSpPr>
            <p:cNvPr id="19" name="矩形 18"/>
            <p:cNvSpPr/>
            <p:nvPr/>
          </p:nvSpPr>
          <p:spPr>
            <a:xfrm>
              <a:off x="2439108" y="-430923"/>
              <a:ext cx="13105522" cy="131055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0" name="图片 19" descr="卡通人物&#10;&#10;低可信度描述已自动生成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357" y="-365524"/>
              <a:ext cx="7800804" cy="7800804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4168140" y="2829560"/>
            <a:ext cx="277368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小小亮点</a:t>
            </a:r>
            <a:endParaRPr lang="zh-CN" altLang="en-US" sz="72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420000">
                                      <p:cBhvr>
                                        <p:cTn id="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7169" y="561255"/>
            <a:ext cx="9144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致谢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78698" y="633484"/>
            <a:ext cx="4616649" cy="38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LOREM IPSUM DOLOR SIT AMET, CONSECTETUER ADIPISCING ELIT. MAECENAS PORTTITOR CONGUE MASSA. 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8" name="任意多边形: 形状 17"/>
          <p:cNvSpPr/>
          <p:nvPr/>
        </p:nvSpPr>
        <p:spPr>
          <a:xfrm rot="21061377">
            <a:off x="-149296" y="2909707"/>
            <a:ext cx="12698187" cy="4842908"/>
          </a:xfrm>
          <a:custGeom>
            <a:avLst/>
            <a:gdLst>
              <a:gd name="connsiteX0" fmla="*/ 11945250 w 12666053"/>
              <a:gd name="connsiteY0" fmla="*/ 19080 h 4842908"/>
              <a:gd name="connsiteX1" fmla="*/ 12621314 w 12666053"/>
              <a:gd name="connsiteY1" fmla="*/ 573580 h 4842908"/>
              <a:gd name="connsiteX2" fmla="*/ 12666053 w 12666053"/>
              <a:gd name="connsiteY2" fmla="*/ 717706 h 4842908"/>
              <a:gd name="connsiteX3" fmla="*/ 12014379 w 12666053"/>
              <a:gd name="connsiteY3" fmla="*/ 4842908 h 4842908"/>
              <a:gd name="connsiteX4" fmla="*/ 0 w 12666053"/>
              <a:gd name="connsiteY4" fmla="*/ 2944950 h 4842908"/>
              <a:gd name="connsiteX5" fmla="*/ 442861 w 12666053"/>
              <a:gd name="connsiteY5" fmla="*/ 141570 h 4842908"/>
              <a:gd name="connsiteX6" fmla="*/ 567712 w 12666053"/>
              <a:gd name="connsiteY6" fmla="*/ 73802 h 4842908"/>
              <a:gd name="connsiteX7" fmla="*/ 933265 w 12666053"/>
              <a:gd name="connsiteY7" fmla="*/ 1 h 4842908"/>
              <a:gd name="connsiteX8" fmla="*/ 11755982 w 12666053"/>
              <a:gd name="connsiteY8" fmla="*/ 0 h 4842908"/>
              <a:gd name="connsiteX9" fmla="*/ 11945250 w 12666053"/>
              <a:gd name="connsiteY9" fmla="*/ 19080 h 484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66053" h="4842908">
                <a:moveTo>
                  <a:pt x="11945250" y="19080"/>
                </a:moveTo>
                <a:cubicBezTo>
                  <a:pt x="12250927" y="81631"/>
                  <a:pt x="12502506" y="292689"/>
                  <a:pt x="12621314" y="573580"/>
                </a:cubicBezTo>
                <a:lnTo>
                  <a:pt x="12666053" y="717706"/>
                </a:lnTo>
                <a:lnTo>
                  <a:pt x="12014379" y="4842908"/>
                </a:lnTo>
                <a:lnTo>
                  <a:pt x="0" y="2944950"/>
                </a:lnTo>
                <a:lnTo>
                  <a:pt x="442861" y="141570"/>
                </a:lnTo>
                <a:lnTo>
                  <a:pt x="567712" y="73802"/>
                </a:lnTo>
                <a:cubicBezTo>
                  <a:pt x="680069" y="26280"/>
                  <a:pt x="803598" y="1"/>
                  <a:pt x="933265" y="1"/>
                </a:cubicBezTo>
                <a:lnTo>
                  <a:pt x="11755982" y="0"/>
                </a:lnTo>
                <a:cubicBezTo>
                  <a:pt x="11820815" y="0"/>
                  <a:pt x="11884114" y="6570"/>
                  <a:pt x="11945250" y="1908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6032735" y="1295400"/>
            <a:ext cx="2698750" cy="4978400"/>
          </a:xfrm>
          <a:prstGeom prst="roundRect">
            <a:avLst>
              <a:gd name="adj" fmla="val 749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666316" y="2165619"/>
            <a:ext cx="3239559" cy="4428510"/>
          </a:xfrm>
          <a:prstGeom prst="rect">
            <a:avLst/>
          </a:prstGeom>
        </p:spPr>
      </p:pic>
      <p:sp>
        <p:nvSpPr>
          <p:cNvPr id="19" name="矩形: 圆角 18"/>
          <p:cNvSpPr/>
          <p:nvPr/>
        </p:nvSpPr>
        <p:spPr>
          <a:xfrm>
            <a:off x="8905875" y="1295400"/>
            <a:ext cx="2698750" cy="4978400"/>
          </a:xfrm>
          <a:prstGeom prst="roundRect">
            <a:avLst>
              <a:gd name="adj" fmla="val 749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456317" y="1796600"/>
            <a:ext cx="3517967" cy="528057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77170" y="2034129"/>
            <a:ext cx="4224628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在这里感谢小组成员对我支持与包容，我们的项目能做到现在离不开所有人的帮助与努力。希望大家能在接下来的考试中取得优异的成绩。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0863" y="1611934"/>
            <a:ext cx="4267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团结就是力量，奋斗开创未来！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50863" y="2826767"/>
            <a:ext cx="846748" cy="45719"/>
          </a:xfrm>
          <a:prstGeom prst="roundRect">
            <a:avLst>
              <a:gd name="adj" fmla="val 50000"/>
            </a:avLst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132957" y="4312653"/>
            <a:ext cx="914400" cy="1273470"/>
            <a:chOff x="1032035" y="3922674"/>
            <a:chExt cx="914400" cy="1273470"/>
          </a:xfrm>
        </p:grpSpPr>
        <p:sp>
          <p:nvSpPr>
            <p:cNvPr id="33" name="椭圆 32"/>
            <p:cNvSpPr/>
            <p:nvPr/>
          </p:nvSpPr>
          <p:spPr>
            <a:xfrm>
              <a:off x="1032035" y="3922674"/>
              <a:ext cx="914400" cy="914400"/>
            </a:xfrm>
            <a:prstGeom prst="ellipse">
              <a:avLst/>
            </a:prstGeom>
            <a:solidFill>
              <a:srgbClr val="F3F3F5">
                <a:alpha val="80000"/>
              </a:srgb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381000" dist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133636" y="4980879"/>
              <a:ext cx="711200" cy="2152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好好学习</a:t>
              </a:r>
              <a:endPara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16902" y="4312653"/>
            <a:ext cx="914400" cy="1273470"/>
            <a:chOff x="2620064" y="3922674"/>
            <a:chExt cx="914400" cy="1273470"/>
          </a:xfrm>
        </p:grpSpPr>
        <p:sp>
          <p:nvSpPr>
            <p:cNvPr id="34" name="椭圆 33"/>
            <p:cNvSpPr/>
            <p:nvPr/>
          </p:nvSpPr>
          <p:spPr>
            <a:xfrm>
              <a:off x="2620064" y="3922674"/>
              <a:ext cx="914400" cy="914400"/>
            </a:xfrm>
            <a:prstGeom prst="ellipse">
              <a:avLst/>
            </a:prstGeom>
            <a:solidFill>
              <a:srgbClr val="F3F3F5">
                <a:alpha val="80000"/>
              </a:srgb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381000" dist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721665" y="4980879"/>
              <a:ext cx="711200" cy="2152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天天向上</a:t>
              </a:r>
              <a:endPara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300848" y="4312653"/>
            <a:ext cx="914400" cy="1273470"/>
            <a:chOff x="4199926" y="3922674"/>
            <a:chExt cx="914400" cy="1273470"/>
          </a:xfrm>
        </p:grpSpPr>
        <p:sp>
          <p:nvSpPr>
            <p:cNvPr id="35" name="椭圆 34"/>
            <p:cNvSpPr/>
            <p:nvPr/>
          </p:nvSpPr>
          <p:spPr>
            <a:xfrm>
              <a:off x="4199926" y="3922674"/>
              <a:ext cx="914400" cy="914400"/>
            </a:xfrm>
            <a:prstGeom prst="ellipse">
              <a:avLst/>
            </a:prstGeom>
            <a:solidFill>
              <a:srgbClr val="F3F3F5">
                <a:alpha val="80000"/>
              </a:srgb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381000" dist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301526" y="4980879"/>
              <a:ext cx="711200" cy="2152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顽强拼搏</a:t>
              </a:r>
              <a:endParaRPr lang="zh-CN" altLang="en-US" sz="14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44" name="3D 模型 4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2425" y="3524250"/>
            <a:ext cx="704850" cy="70485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320358" y="1948599"/>
            <a:ext cx="184689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完成情况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320358" y="1704267"/>
            <a:ext cx="13835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系统各个模块的</a:t>
            </a:r>
            <a:endParaRPr lang="zh-CN" altLang="en-US" sz="1200" dirty="0">
              <a:latin typeface="+mj-ea"/>
              <a:ea typeface="+mj-ea"/>
            </a:endParaRPr>
          </a:p>
        </p:txBody>
      </p:sp>
      <p:graphicFrame>
        <p:nvGraphicFramePr>
          <p:cNvPr id="55" name="图表 54"/>
          <p:cNvGraphicFramePr/>
          <p:nvPr/>
        </p:nvGraphicFramePr>
        <p:xfrm>
          <a:off x="6165323" y="2475771"/>
          <a:ext cx="2962930" cy="367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6" name="空心弧 55"/>
          <p:cNvSpPr/>
          <p:nvPr/>
        </p:nvSpPr>
        <p:spPr>
          <a:xfrm>
            <a:off x="9134971" y="5131662"/>
            <a:ext cx="2284276" cy="2284276"/>
          </a:xfrm>
          <a:prstGeom prst="blockArc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图形 57"/>
          <p:cNvSpPr/>
          <p:nvPr/>
        </p:nvSpPr>
        <p:spPr>
          <a:xfrm>
            <a:off x="9598689" y="3164244"/>
            <a:ext cx="1233222" cy="1190533"/>
          </a:xfrm>
          <a:custGeom>
            <a:avLst/>
            <a:gdLst>
              <a:gd name="connsiteX0" fmla="*/ 241537 w 584174"/>
              <a:gd name="connsiteY0" fmla="*/ 16359 h 563951"/>
              <a:gd name="connsiteX1" fmla="*/ 35416 w 584174"/>
              <a:gd name="connsiteY1" fmla="*/ 166187 h 563951"/>
              <a:gd name="connsiteX2" fmla="*/ 4174 w 584174"/>
              <a:gd name="connsiteY2" fmla="*/ 262295 h 563951"/>
              <a:gd name="connsiteX3" fmla="*/ 82946 w 584174"/>
              <a:gd name="connsiteY3" fmla="*/ 504611 h 563951"/>
              <a:gd name="connsiteX4" fmla="*/ 164670 w 584174"/>
              <a:gd name="connsiteY4" fmla="*/ 563951 h 563951"/>
              <a:gd name="connsiteX5" fmla="*/ 419464 w 584174"/>
              <a:gd name="connsiteY5" fmla="*/ 563951 h 563951"/>
              <a:gd name="connsiteX6" fmla="*/ 501189 w 584174"/>
              <a:gd name="connsiteY6" fmla="*/ 504611 h 563951"/>
              <a:gd name="connsiteX7" fmla="*/ 579960 w 584174"/>
              <a:gd name="connsiteY7" fmla="*/ 262295 h 563951"/>
              <a:gd name="connsiteX8" fmla="*/ 548718 w 584174"/>
              <a:gd name="connsiteY8" fmla="*/ 166187 h 563951"/>
              <a:gd name="connsiteX9" fmla="*/ 342597 w 584174"/>
              <a:gd name="connsiteY9" fmla="*/ 16359 h 563951"/>
              <a:gd name="connsiteX10" fmla="*/ 241537 w 584174"/>
              <a:gd name="connsiteY10" fmla="*/ 16359 h 5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174" h="563951">
                <a:moveTo>
                  <a:pt x="241537" y="16359"/>
                </a:moveTo>
                <a:lnTo>
                  <a:pt x="35416" y="166187"/>
                </a:lnTo>
                <a:cubicBezTo>
                  <a:pt x="5317" y="188095"/>
                  <a:pt x="-7256" y="226862"/>
                  <a:pt x="4174" y="262295"/>
                </a:cubicBezTo>
                <a:lnTo>
                  <a:pt x="82946" y="504611"/>
                </a:lnTo>
                <a:cubicBezTo>
                  <a:pt x="94471" y="540044"/>
                  <a:pt x="127428" y="563951"/>
                  <a:pt x="164670" y="563951"/>
                </a:cubicBezTo>
                <a:lnTo>
                  <a:pt x="419464" y="563951"/>
                </a:lnTo>
                <a:cubicBezTo>
                  <a:pt x="456707" y="563951"/>
                  <a:pt x="489663" y="539948"/>
                  <a:pt x="501189" y="504611"/>
                </a:cubicBezTo>
                <a:lnTo>
                  <a:pt x="579960" y="262295"/>
                </a:lnTo>
                <a:cubicBezTo>
                  <a:pt x="591486" y="226862"/>
                  <a:pt x="578817" y="188095"/>
                  <a:pt x="548718" y="166187"/>
                </a:cubicBezTo>
                <a:lnTo>
                  <a:pt x="342597" y="16359"/>
                </a:lnTo>
                <a:cubicBezTo>
                  <a:pt x="312498" y="-5453"/>
                  <a:pt x="271731" y="-5453"/>
                  <a:pt x="241537" y="1635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图形 57"/>
          <p:cNvSpPr/>
          <p:nvPr/>
        </p:nvSpPr>
        <p:spPr>
          <a:xfrm>
            <a:off x="9506484" y="3087151"/>
            <a:ext cx="1392934" cy="1344718"/>
          </a:xfrm>
          <a:custGeom>
            <a:avLst/>
            <a:gdLst>
              <a:gd name="connsiteX0" fmla="*/ 241537 w 584174"/>
              <a:gd name="connsiteY0" fmla="*/ 16359 h 563951"/>
              <a:gd name="connsiteX1" fmla="*/ 35416 w 584174"/>
              <a:gd name="connsiteY1" fmla="*/ 166187 h 563951"/>
              <a:gd name="connsiteX2" fmla="*/ 4174 w 584174"/>
              <a:gd name="connsiteY2" fmla="*/ 262295 h 563951"/>
              <a:gd name="connsiteX3" fmla="*/ 82946 w 584174"/>
              <a:gd name="connsiteY3" fmla="*/ 504611 h 563951"/>
              <a:gd name="connsiteX4" fmla="*/ 164670 w 584174"/>
              <a:gd name="connsiteY4" fmla="*/ 563951 h 563951"/>
              <a:gd name="connsiteX5" fmla="*/ 419464 w 584174"/>
              <a:gd name="connsiteY5" fmla="*/ 563951 h 563951"/>
              <a:gd name="connsiteX6" fmla="*/ 501189 w 584174"/>
              <a:gd name="connsiteY6" fmla="*/ 504611 h 563951"/>
              <a:gd name="connsiteX7" fmla="*/ 579960 w 584174"/>
              <a:gd name="connsiteY7" fmla="*/ 262295 h 563951"/>
              <a:gd name="connsiteX8" fmla="*/ 548718 w 584174"/>
              <a:gd name="connsiteY8" fmla="*/ 166187 h 563951"/>
              <a:gd name="connsiteX9" fmla="*/ 342597 w 584174"/>
              <a:gd name="connsiteY9" fmla="*/ 16359 h 563951"/>
              <a:gd name="connsiteX10" fmla="*/ 241537 w 584174"/>
              <a:gd name="connsiteY10" fmla="*/ 16359 h 5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174" h="563951">
                <a:moveTo>
                  <a:pt x="241537" y="16359"/>
                </a:moveTo>
                <a:lnTo>
                  <a:pt x="35416" y="166187"/>
                </a:lnTo>
                <a:cubicBezTo>
                  <a:pt x="5317" y="188095"/>
                  <a:pt x="-7256" y="226862"/>
                  <a:pt x="4174" y="262295"/>
                </a:cubicBezTo>
                <a:lnTo>
                  <a:pt x="82946" y="504611"/>
                </a:lnTo>
                <a:cubicBezTo>
                  <a:pt x="94471" y="540044"/>
                  <a:pt x="127428" y="563951"/>
                  <a:pt x="164670" y="563951"/>
                </a:cubicBezTo>
                <a:lnTo>
                  <a:pt x="419464" y="563951"/>
                </a:lnTo>
                <a:cubicBezTo>
                  <a:pt x="456707" y="563951"/>
                  <a:pt x="489663" y="539948"/>
                  <a:pt x="501189" y="504611"/>
                </a:cubicBezTo>
                <a:lnTo>
                  <a:pt x="579960" y="262295"/>
                </a:lnTo>
                <a:cubicBezTo>
                  <a:pt x="591486" y="226862"/>
                  <a:pt x="578817" y="188095"/>
                  <a:pt x="548718" y="166187"/>
                </a:cubicBezTo>
                <a:lnTo>
                  <a:pt x="342597" y="16359"/>
                </a:lnTo>
                <a:cubicBezTo>
                  <a:pt x="312498" y="-5453"/>
                  <a:pt x="271731" y="-5453"/>
                  <a:pt x="241537" y="16359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prstDash val="sysDash"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" name="图形 57"/>
          <p:cNvSpPr/>
          <p:nvPr/>
        </p:nvSpPr>
        <p:spPr>
          <a:xfrm>
            <a:off x="9418354" y="3002072"/>
            <a:ext cx="1569194" cy="1514876"/>
          </a:xfrm>
          <a:custGeom>
            <a:avLst/>
            <a:gdLst>
              <a:gd name="connsiteX0" fmla="*/ 241537 w 584174"/>
              <a:gd name="connsiteY0" fmla="*/ 16359 h 563951"/>
              <a:gd name="connsiteX1" fmla="*/ 35416 w 584174"/>
              <a:gd name="connsiteY1" fmla="*/ 166187 h 563951"/>
              <a:gd name="connsiteX2" fmla="*/ 4174 w 584174"/>
              <a:gd name="connsiteY2" fmla="*/ 262295 h 563951"/>
              <a:gd name="connsiteX3" fmla="*/ 82946 w 584174"/>
              <a:gd name="connsiteY3" fmla="*/ 504611 h 563951"/>
              <a:gd name="connsiteX4" fmla="*/ 164670 w 584174"/>
              <a:gd name="connsiteY4" fmla="*/ 563951 h 563951"/>
              <a:gd name="connsiteX5" fmla="*/ 419464 w 584174"/>
              <a:gd name="connsiteY5" fmla="*/ 563951 h 563951"/>
              <a:gd name="connsiteX6" fmla="*/ 501189 w 584174"/>
              <a:gd name="connsiteY6" fmla="*/ 504611 h 563951"/>
              <a:gd name="connsiteX7" fmla="*/ 579960 w 584174"/>
              <a:gd name="connsiteY7" fmla="*/ 262295 h 563951"/>
              <a:gd name="connsiteX8" fmla="*/ 548718 w 584174"/>
              <a:gd name="connsiteY8" fmla="*/ 166187 h 563951"/>
              <a:gd name="connsiteX9" fmla="*/ 342597 w 584174"/>
              <a:gd name="connsiteY9" fmla="*/ 16359 h 563951"/>
              <a:gd name="connsiteX10" fmla="*/ 241537 w 584174"/>
              <a:gd name="connsiteY10" fmla="*/ 16359 h 5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174" h="563951">
                <a:moveTo>
                  <a:pt x="241537" y="16359"/>
                </a:moveTo>
                <a:lnTo>
                  <a:pt x="35416" y="166187"/>
                </a:lnTo>
                <a:cubicBezTo>
                  <a:pt x="5317" y="188095"/>
                  <a:pt x="-7256" y="226862"/>
                  <a:pt x="4174" y="262295"/>
                </a:cubicBezTo>
                <a:lnTo>
                  <a:pt x="82946" y="504611"/>
                </a:lnTo>
                <a:cubicBezTo>
                  <a:pt x="94471" y="540044"/>
                  <a:pt x="127428" y="563951"/>
                  <a:pt x="164670" y="563951"/>
                </a:cubicBezTo>
                <a:lnTo>
                  <a:pt x="419464" y="563951"/>
                </a:lnTo>
                <a:cubicBezTo>
                  <a:pt x="456707" y="563951"/>
                  <a:pt x="489663" y="539948"/>
                  <a:pt x="501189" y="504611"/>
                </a:cubicBezTo>
                <a:lnTo>
                  <a:pt x="579960" y="262295"/>
                </a:lnTo>
                <a:cubicBezTo>
                  <a:pt x="591486" y="226862"/>
                  <a:pt x="578817" y="188095"/>
                  <a:pt x="548718" y="166187"/>
                </a:cubicBezTo>
                <a:lnTo>
                  <a:pt x="342597" y="16359"/>
                </a:lnTo>
                <a:cubicBezTo>
                  <a:pt x="312498" y="-5453"/>
                  <a:pt x="271731" y="-5453"/>
                  <a:pt x="241537" y="16359"/>
                </a:cubicBezTo>
                <a:close/>
              </a:path>
            </a:pathLst>
          </a:custGeom>
          <a:noFill/>
          <a:ln w="12700">
            <a:solidFill>
              <a:schemeClr val="accent1">
                <a:alpha val="50000"/>
              </a:schemeClr>
            </a:solidFill>
            <a:prstDash val="sysDash"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图形 57"/>
          <p:cNvSpPr/>
          <p:nvPr/>
        </p:nvSpPr>
        <p:spPr>
          <a:xfrm>
            <a:off x="9319169" y="2899102"/>
            <a:ext cx="1782518" cy="1720816"/>
          </a:xfrm>
          <a:custGeom>
            <a:avLst/>
            <a:gdLst>
              <a:gd name="connsiteX0" fmla="*/ 241537 w 584174"/>
              <a:gd name="connsiteY0" fmla="*/ 16359 h 563951"/>
              <a:gd name="connsiteX1" fmla="*/ 35416 w 584174"/>
              <a:gd name="connsiteY1" fmla="*/ 166187 h 563951"/>
              <a:gd name="connsiteX2" fmla="*/ 4174 w 584174"/>
              <a:gd name="connsiteY2" fmla="*/ 262295 h 563951"/>
              <a:gd name="connsiteX3" fmla="*/ 82946 w 584174"/>
              <a:gd name="connsiteY3" fmla="*/ 504611 h 563951"/>
              <a:gd name="connsiteX4" fmla="*/ 164670 w 584174"/>
              <a:gd name="connsiteY4" fmla="*/ 563951 h 563951"/>
              <a:gd name="connsiteX5" fmla="*/ 419464 w 584174"/>
              <a:gd name="connsiteY5" fmla="*/ 563951 h 563951"/>
              <a:gd name="connsiteX6" fmla="*/ 501189 w 584174"/>
              <a:gd name="connsiteY6" fmla="*/ 504611 h 563951"/>
              <a:gd name="connsiteX7" fmla="*/ 579960 w 584174"/>
              <a:gd name="connsiteY7" fmla="*/ 262295 h 563951"/>
              <a:gd name="connsiteX8" fmla="*/ 548718 w 584174"/>
              <a:gd name="connsiteY8" fmla="*/ 166187 h 563951"/>
              <a:gd name="connsiteX9" fmla="*/ 342597 w 584174"/>
              <a:gd name="connsiteY9" fmla="*/ 16359 h 563951"/>
              <a:gd name="connsiteX10" fmla="*/ 241537 w 584174"/>
              <a:gd name="connsiteY10" fmla="*/ 16359 h 56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174" h="563951">
                <a:moveTo>
                  <a:pt x="241537" y="16359"/>
                </a:moveTo>
                <a:lnTo>
                  <a:pt x="35416" y="166187"/>
                </a:lnTo>
                <a:cubicBezTo>
                  <a:pt x="5317" y="188095"/>
                  <a:pt x="-7256" y="226862"/>
                  <a:pt x="4174" y="262295"/>
                </a:cubicBezTo>
                <a:lnTo>
                  <a:pt x="82946" y="504611"/>
                </a:lnTo>
                <a:cubicBezTo>
                  <a:pt x="94471" y="540044"/>
                  <a:pt x="127428" y="563951"/>
                  <a:pt x="164670" y="563951"/>
                </a:cubicBezTo>
                <a:lnTo>
                  <a:pt x="419464" y="563951"/>
                </a:lnTo>
                <a:cubicBezTo>
                  <a:pt x="456707" y="563951"/>
                  <a:pt x="489663" y="539948"/>
                  <a:pt x="501189" y="504611"/>
                </a:cubicBezTo>
                <a:lnTo>
                  <a:pt x="579960" y="262295"/>
                </a:lnTo>
                <a:cubicBezTo>
                  <a:pt x="591486" y="226862"/>
                  <a:pt x="578817" y="188095"/>
                  <a:pt x="548718" y="166187"/>
                </a:cubicBezTo>
                <a:lnTo>
                  <a:pt x="342597" y="16359"/>
                </a:lnTo>
                <a:cubicBezTo>
                  <a:pt x="312498" y="-5453"/>
                  <a:pt x="271731" y="-5453"/>
                  <a:pt x="241537" y="16359"/>
                </a:cubicBezTo>
                <a:close/>
              </a:path>
            </a:pathLst>
          </a:custGeom>
          <a:noFill/>
          <a:ln w="12700">
            <a:solidFill>
              <a:schemeClr val="accent1">
                <a:alpha val="20000"/>
              </a:schemeClr>
            </a:solidFill>
            <a:prstDash val="sysDash"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207258" y="1948599"/>
            <a:ext cx="18468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运行维度丰富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207258" y="1704267"/>
            <a:ext cx="13835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系统各个模块的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65" name="矩形: 圆角 64"/>
          <p:cNvSpPr/>
          <p:nvPr/>
        </p:nvSpPr>
        <p:spPr>
          <a:xfrm>
            <a:off x="9878480" y="2817302"/>
            <a:ext cx="648941" cy="275584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9014880" y="3424299"/>
            <a:ext cx="648941" cy="275584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/>
          <p:cNvSpPr/>
          <p:nvPr/>
        </p:nvSpPr>
        <p:spPr>
          <a:xfrm>
            <a:off x="9159393" y="4365429"/>
            <a:ext cx="648941" cy="275584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67"/>
          <p:cNvSpPr/>
          <p:nvPr/>
        </p:nvSpPr>
        <p:spPr>
          <a:xfrm>
            <a:off x="10608701" y="4366520"/>
            <a:ext cx="648941" cy="275584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/>
          <p:cNvSpPr/>
          <p:nvPr/>
        </p:nvSpPr>
        <p:spPr>
          <a:xfrm>
            <a:off x="10829613" y="3438571"/>
            <a:ext cx="648941" cy="275584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9937369" y="2859946"/>
            <a:ext cx="5311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安全</a:t>
            </a:r>
            <a:endParaRPr lang="zh-CN" altLang="en-US" sz="1200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078539" y="3462989"/>
            <a:ext cx="5311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速度</a:t>
            </a:r>
            <a:endParaRPr lang="zh-CN" altLang="en-US" sz="1200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221599" y="4436577"/>
            <a:ext cx="5311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内存</a:t>
            </a:r>
            <a:endParaRPr lang="zh-CN" altLang="en-US" sz="1200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688278" y="4436577"/>
            <a:ext cx="5311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获益</a:t>
            </a:r>
            <a:endParaRPr lang="zh-CN" altLang="en-US" sz="1200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888502" y="3488119"/>
            <a:ext cx="5311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节流</a:t>
            </a:r>
            <a:endParaRPr lang="zh-CN" altLang="en-US" sz="1200" dirty="0">
              <a:solidFill>
                <a:schemeClr val="accent1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844" y="4555838"/>
            <a:ext cx="606831" cy="5204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7566" y="4552125"/>
            <a:ext cx="617093" cy="60411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618" y="4555838"/>
            <a:ext cx="493787" cy="52148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0861" y="3438152"/>
            <a:ext cx="926335" cy="93144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4936" y="4556796"/>
            <a:ext cx="2473082" cy="2210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3D 模型 17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731" y="292074"/>
            <a:ext cx="1597740" cy="1597741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1700791" y="961796"/>
            <a:ext cx="8790418" cy="4853503"/>
          </a:xfrm>
          <a:prstGeom prst="roundRect">
            <a:avLst>
              <a:gd name="adj" fmla="val 9137"/>
            </a:avLst>
          </a:prstGeom>
          <a:gradFill>
            <a:gsLst>
              <a:gs pos="0">
                <a:schemeClr val="bg1"/>
              </a:gs>
              <a:gs pos="100000">
                <a:schemeClr val="bg2">
                  <a:alpha val="87000"/>
                </a:schemeClr>
              </a:gs>
            </a:gsLst>
            <a:lin ang="0" scaled="0"/>
          </a:gradFill>
          <a:ln w="25400">
            <a:solidFill>
              <a:schemeClr val="bg1"/>
            </a:soli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545462" y="2314838"/>
            <a:ext cx="51010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endParaRPr lang="zh-CN" altLang="en-US" sz="9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21100" y="3610412"/>
            <a:ext cx="394980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</a:rPr>
              <a:t>感谢您的观看！</a:t>
            </a:r>
            <a:endParaRPr lang="zh-CN" altLang="en-US" sz="4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4997387" y="4629394"/>
            <a:ext cx="2148331" cy="404888"/>
            <a:chOff x="4914909" y="4248236"/>
            <a:chExt cx="2148331" cy="404888"/>
          </a:xfrm>
        </p:grpSpPr>
        <p:grpSp>
          <p:nvGrpSpPr>
            <p:cNvPr id="185" name="组合 184"/>
            <p:cNvGrpSpPr/>
            <p:nvPr/>
          </p:nvGrpSpPr>
          <p:grpSpPr>
            <a:xfrm>
              <a:off x="4914909" y="4248236"/>
              <a:ext cx="2147956" cy="404888"/>
              <a:chOff x="4914909" y="4986800"/>
              <a:chExt cx="2147956" cy="404888"/>
            </a:xfrm>
          </p:grpSpPr>
          <p:sp>
            <p:nvSpPr>
              <p:cNvPr id="31" name="矩形: 圆角 30"/>
              <p:cNvSpPr/>
              <p:nvPr/>
            </p:nvSpPr>
            <p:spPr>
              <a:xfrm>
                <a:off x="6072412" y="5016136"/>
                <a:ext cx="990453" cy="342903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4914909" y="4986800"/>
                <a:ext cx="1017110" cy="4048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999065" y="4296792"/>
              <a:ext cx="88163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accent1"/>
                  </a:solidFill>
                  <a:latin typeface="+mn-ea"/>
                </a:rPr>
                <a:t>汇报人：</a:t>
              </a:r>
              <a:endParaRPr lang="zh-CN" altLang="en-US" sz="1400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072788" y="4313937"/>
              <a:ext cx="990452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400" dirty="0">
                  <a:solidFill>
                    <a:schemeClr val="accent1"/>
                  </a:solidFill>
                  <a:latin typeface="+mn-ea"/>
                  <a:ea typeface="宋体" panose="02010600030101010101" pitchFamily="2" charset="-122"/>
                </a:rPr>
                <a:t>张博</a:t>
              </a:r>
              <a:endParaRPr lang="zh-CN" sz="1400" dirty="0">
                <a:solidFill>
                  <a:schemeClr val="accent1"/>
                </a:solidFill>
                <a:latin typeface="+mn-ea"/>
                <a:ea typeface="宋体" panose="02010600030101010101" pitchFamily="2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5154427" y="1742812"/>
            <a:ext cx="1883147" cy="400605"/>
            <a:chOff x="5126955" y="5139350"/>
            <a:chExt cx="1883147" cy="400605"/>
          </a:xfrm>
        </p:grpSpPr>
        <p:sp>
          <p:nvSpPr>
            <p:cNvPr id="183" name="矩形: 圆角 182"/>
            <p:cNvSpPr/>
            <p:nvPr/>
          </p:nvSpPr>
          <p:spPr>
            <a:xfrm>
              <a:off x="5126955" y="5139350"/>
              <a:ext cx="1883147" cy="4006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5240848" y="5185764"/>
              <a:ext cx="1655361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疫起行动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 rot="1217356">
            <a:off x="8197850" y="3340389"/>
            <a:ext cx="3275801" cy="2377589"/>
            <a:chOff x="5594737" y="1208435"/>
            <a:chExt cx="6362418" cy="4056217"/>
          </a:xfrm>
          <a:scene3d>
            <a:camera prst="perspectiveLeft" fov="7200000"/>
            <a:lightRig rig="threePt" dir="t"/>
          </a:scene3d>
        </p:grpSpPr>
        <p:sp>
          <p:nvSpPr>
            <p:cNvPr id="161" name="矩形: 圆角 160"/>
            <p:cNvSpPr/>
            <p:nvPr/>
          </p:nvSpPr>
          <p:spPr>
            <a:xfrm>
              <a:off x="6439005" y="2003384"/>
              <a:ext cx="5518150" cy="3261268"/>
            </a:xfrm>
            <a:prstGeom prst="roundRect">
              <a:avLst>
                <a:gd name="adj" fmla="val 5569"/>
              </a:avLst>
            </a:prstGeom>
            <a:solidFill>
              <a:srgbClr val="C8C8D4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: 圆角 161"/>
            <p:cNvSpPr/>
            <p:nvPr/>
          </p:nvSpPr>
          <p:spPr>
            <a:xfrm>
              <a:off x="6348280" y="2003384"/>
              <a:ext cx="5518150" cy="3261268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: 圆角 162"/>
            <p:cNvSpPr/>
            <p:nvPr/>
          </p:nvSpPr>
          <p:spPr>
            <a:xfrm>
              <a:off x="6597965" y="2260861"/>
              <a:ext cx="3831783" cy="2672908"/>
            </a:xfrm>
            <a:prstGeom prst="roundRect">
              <a:avLst>
                <a:gd name="adj" fmla="val 5569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2700000" scaled="0"/>
            </a:gra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0" dist="88900" dir="2700000" algn="tl" rotWithShape="0">
                <a:schemeClr val="accent1">
                  <a:alpha val="73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7103407" y="2598933"/>
              <a:ext cx="1963522" cy="1963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2700000" scaled="0"/>
            </a:gradFill>
            <a:ln w="19050">
              <a:noFill/>
            </a:ln>
            <a:effectLst>
              <a:outerShdw blurRad="889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7033096" y="2598933"/>
              <a:ext cx="1963522" cy="1963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2700000" scaled="0"/>
            </a:gradFill>
            <a:ln w="190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algn="ctr" rotWithShape="0">
                <a:schemeClr val="accent1">
                  <a:alpha val="40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/>
            <p:cNvSpPr/>
            <p:nvPr/>
          </p:nvSpPr>
          <p:spPr>
            <a:xfrm rot="5400000">
              <a:off x="7841434" y="3332371"/>
              <a:ext cx="582236" cy="496647"/>
            </a:xfrm>
            <a:prstGeom prst="triangle">
              <a:avLst/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54000" dist="63500" dir="2700000" algn="tl" rotWithShape="0">
                <a:schemeClr val="accent1"/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: 圆角 166"/>
            <p:cNvSpPr/>
            <p:nvPr/>
          </p:nvSpPr>
          <p:spPr>
            <a:xfrm>
              <a:off x="10645006" y="2260861"/>
              <a:ext cx="1019641" cy="2672908"/>
            </a:xfrm>
            <a:prstGeom prst="roundRect">
              <a:avLst>
                <a:gd name="adj" fmla="val 5569"/>
              </a:avLst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1">
                    <a:lumMod val="90000"/>
                  </a:schemeClr>
                </a:gs>
              </a:gsLst>
              <a:lin ang="2700000" scaled="0"/>
            </a:gra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254000" dist="88900" dir="2700000" algn="tl" rotWithShape="0">
                <a:schemeClr val="accent1">
                  <a:alpha val="73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矩形: 圆角 167"/>
            <p:cNvSpPr/>
            <p:nvPr/>
          </p:nvSpPr>
          <p:spPr>
            <a:xfrm>
              <a:off x="10022480" y="2393909"/>
              <a:ext cx="1347017" cy="558841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: 圆角 168"/>
            <p:cNvSpPr/>
            <p:nvPr/>
          </p:nvSpPr>
          <p:spPr>
            <a:xfrm>
              <a:off x="10732521" y="3050643"/>
              <a:ext cx="792172" cy="118762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: 圆角 169"/>
            <p:cNvSpPr/>
            <p:nvPr/>
          </p:nvSpPr>
          <p:spPr>
            <a:xfrm>
              <a:off x="9147226" y="3812432"/>
              <a:ext cx="1068343" cy="118762"/>
            </a:xfrm>
            <a:prstGeom prst="roundRect">
              <a:avLst>
                <a:gd name="adj" fmla="val 5569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5594737" y="1208435"/>
              <a:ext cx="3831783" cy="586175"/>
              <a:chOff x="5594737" y="1208435"/>
              <a:chExt cx="3831783" cy="586175"/>
            </a:xfrm>
          </p:grpSpPr>
          <p:sp>
            <p:nvSpPr>
              <p:cNvPr id="175" name="矩形: 圆角 174"/>
              <p:cNvSpPr/>
              <p:nvPr/>
            </p:nvSpPr>
            <p:spPr>
              <a:xfrm>
                <a:off x="5594737" y="1208435"/>
                <a:ext cx="3831783" cy="586175"/>
              </a:xfrm>
              <a:prstGeom prst="roundRect">
                <a:avLst>
                  <a:gd name="adj" fmla="val 5569"/>
                </a:avLst>
              </a:prstGeom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90000"/>
                    </a:schemeClr>
                  </a:gs>
                </a:gsLst>
                <a:lin ang="2700000" scaled="0"/>
              </a:gra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outerShdw blurRad="254000" dist="88900" dir="2700000" algn="tl" rotWithShape="0">
                  <a:schemeClr val="accent1">
                    <a:alpha val="73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: 圆角 175"/>
              <p:cNvSpPr/>
              <p:nvPr/>
            </p:nvSpPr>
            <p:spPr>
              <a:xfrm>
                <a:off x="5760997" y="1411556"/>
                <a:ext cx="2685773" cy="45719"/>
              </a:xfrm>
              <a:prstGeom prst="roundRect">
                <a:avLst>
                  <a:gd name="adj" fmla="val 5569"/>
                </a:avLst>
              </a:prstGeom>
              <a:solidFill>
                <a:srgbClr val="EFF0F7"/>
              </a:soli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2700000" scaled="0"/>
                </a:gradFill>
              </a:ln>
              <a:effectLst>
                <a:outerShdw blurRad="228600" dist="38100" dir="2700000" algn="tl" rotWithShape="0">
                  <a:schemeClr val="accent1">
                    <a:lumMod val="75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: 圆角 176"/>
              <p:cNvSpPr/>
              <p:nvPr/>
            </p:nvSpPr>
            <p:spPr>
              <a:xfrm>
                <a:off x="5828083" y="1551767"/>
                <a:ext cx="2685773" cy="45719"/>
              </a:xfrm>
              <a:prstGeom prst="roundRect">
                <a:avLst>
                  <a:gd name="adj" fmla="val 5569"/>
                </a:avLst>
              </a:prstGeom>
              <a:solidFill>
                <a:srgbClr val="EFF0F7"/>
              </a:soli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lin ang="2700000" scaled="0"/>
                </a:gradFill>
              </a:ln>
              <a:effectLst>
                <a:outerShdw blurRad="228600" dist="38100" dir="2700000" algn="tl" rotWithShape="0">
                  <a:schemeClr val="accent1">
                    <a:lumMod val="75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8797725" y="1330586"/>
                <a:ext cx="344925" cy="34492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2700000" scaled="0"/>
              </a:gradFill>
              <a:ln w="1905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54000" algn="ctr" rotWithShape="0">
                  <a:schemeClr val="accent1">
                    <a:alpha val="40000"/>
                  </a:schemeClr>
                </a:outerShdw>
              </a:effectLst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2" name="矩形: 圆角 171"/>
            <p:cNvSpPr/>
            <p:nvPr/>
          </p:nvSpPr>
          <p:spPr>
            <a:xfrm>
              <a:off x="10730221" y="3359924"/>
              <a:ext cx="792172" cy="45719"/>
            </a:xfrm>
            <a:prstGeom prst="roundRect">
              <a:avLst>
                <a:gd name="adj" fmla="val 50000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: 圆角 172"/>
            <p:cNvSpPr/>
            <p:nvPr/>
          </p:nvSpPr>
          <p:spPr>
            <a:xfrm>
              <a:off x="10730221" y="3580694"/>
              <a:ext cx="792172" cy="45719"/>
            </a:xfrm>
            <a:prstGeom prst="roundRect">
              <a:avLst>
                <a:gd name="adj" fmla="val 50000"/>
              </a:avLst>
            </a:prstGeom>
            <a:solidFill>
              <a:srgbClr val="EFF0F7"/>
            </a:solidFill>
            <a:ln w="22225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2700000" scaled="0"/>
              </a:gradFill>
            </a:ln>
            <a:effectLst>
              <a:outerShdw blurRad="228600" dist="38100" dir="2700000" algn="tl" rotWithShape="0">
                <a:schemeClr val="accent1">
                  <a:lumMod val="75000"/>
                </a:schemeClr>
              </a:outerShdw>
            </a:effectLst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9" name="3D 模型 17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217356">
            <a:off x="10376157" y="5375986"/>
            <a:ext cx="1231643" cy="1402186"/>
          </a:xfrm>
          <a:prstGeom prst="rect">
            <a:avLst/>
          </a:prstGeom>
        </p:spPr>
      </p:pic>
      <p:pic>
        <p:nvPicPr>
          <p:cNvPr id="189" name="图片 188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51813" t="42649"/>
          <a:stretch>
            <a:fillRect/>
          </a:stretch>
        </p:blipFill>
        <p:spPr>
          <a:xfrm>
            <a:off x="1660366" y="961795"/>
            <a:ext cx="1319054" cy="1171673"/>
          </a:xfrm>
          <a:prstGeom prst="rect">
            <a:avLst/>
          </a:prstGeom>
        </p:spPr>
      </p:pic>
      <p:pic>
        <p:nvPicPr>
          <p:cNvPr id="36" name="3D 模型 3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 rot="1217356">
            <a:off x="8678296" y="3477467"/>
            <a:ext cx="472603" cy="58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3D 模型 7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21368138">
            <a:off x="11154232" y="5648062"/>
            <a:ext cx="2256530" cy="2256530"/>
          </a:xfrm>
          <a:prstGeom prst="rect">
            <a:avLst/>
          </a:prstGeom>
        </p:spPr>
      </p:pic>
      <p:grpSp>
        <p:nvGrpSpPr>
          <p:cNvPr id="71" name="组合 70"/>
          <p:cNvGrpSpPr/>
          <p:nvPr/>
        </p:nvGrpSpPr>
        <p:grpSpPr>
          <a:xfrm rot="10800000">
            <a:off x="1362965" y="5690852"/>
            <a:ext cx="3170099" cy="2099598"/>
            <a:chOff x="9167212" y="-943820"/>
            <a:chExt cx="3170099" cy="2099598"/>
          </a:xfrm>
        </p:grpSpPr>
        <p:sp>
          <p:nvSpPr>
            <p:cNvPr id="73" name="文本框 72"/>
            <p:cNvSpPr txBox="1"/>
            <p:nvPr/>
          </p:nvSpPr>
          <p:spPr>
            <a:xfrm rot="16200000">
              <a:off x="9702463" y="-1479071"/>
              <a:ext cx="2099598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0" dirty="0">
                  <a:ln w="12700">
                    <a:solidFill>
                      <a:schemeClr val="accent3">
                        <a:alpha val="30000"/>
                      </a:schemeClr>
                    </a:solidFill>
                  </a:ln>
                  <a:solidFill>
                    <a:schemeClr val="accent3">
                      <a:alpha val="1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</a:t>
              </a:r>
              <a:endParaRPr lang="zh-CN" altLang="en-US" sz="20000" dirty="0">
                <a:ln w="12700">
                  <a:solidFill>
                    <a:schemeClr val="accent3">
                      <a:alpha val="3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9739531" y="837328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431255" y="837328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0786266" y="837328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11414961" y="837328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10786266" y="399586"/>
              <a:ext cx="75930" cy="75930"/>
            </a:xfrm>
            <a:prstGeom prst="ellipse">
              <a:avLst/>
            </a:prstGeom>
            <a:solidFill>
              <a:srgbClr val="EAEAEC"/>
            </a:solidFill>
            <a:ln>
              <a:solidFill>
                <a:schemeClr val="accent3">
                  <a:alpha val="3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 flipH="1">
              <a:off x="9739532" y="1029560"/>
              <a:ext cx="1751359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3D 模型 6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2" name="文本框 1"/>
          <p:cNvSpPr txBox="1"/>
          <p:nvPr/>
        </p:nvSpPr>
        <p:spPr>
          <a:xfrm>
            <a:off x="524588" y="419853"/>
            <a:ext cx="82162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sz="10400" dirty="0"/>
              <a:t>CATALOGUE</a:t>
            </a:r>
            <a:endParaRPr lang="zh-CN" altLang="en-US" sz="10400" dirty="0"/>
          </a:p>
        </p:txBody>
      </p:sp>
      <p:pic>
        <p:nvPicPr>
          <p:cNvPr id="29" name="3D 模型 2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217356">
            <a:off x="3337972" y="4440225"/>
            <a:ext cx="790178" cy="79017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72612" y="631355"/>
            <a:ext cx="881386" cy="1161494"/>
            <a:chOff x="504940" y="571993"/>
            <a:chExt cx="2317520" cy="3054039"/>
          </a:xfrm>
        </p:grpSpPr>
        <p:sp>
          <p:nvSpPr>
            <p:cNvPr id="11" name="矩形 10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3" name="矩形: 圆角 2"/>
          <p:cNvSpPr/>
          <p:nvPr/>
        </p:nvSpPr>
        <p:spPr>
          <a:xfrm>
            <a:off x="894404" y="1357227"/>
            <a:ext cx="2331081" cy="3622607"/>
          </a:xfrm>
          <a:prstGeom prst="roundRect">
            <a:avLst>
              <a:gd name="adj" fmla="val 9137"/>
            </a:avLst>
          </a:prstGeom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4" name="矩形: 圆角 3"/>
          <p:cNvSpPr/>
          <p:nvPr/>
        </p:nvSpPr>
        <p:spPr>
          <a:xfrm>
            <a:off x="3603527" y="1357227"/>
            <a:ext cx="2331081" cy="3622607"/>
          </a:xfrm>
          <a:prstGeom prst="roundRect">
            <a:avLst>
              <a:gd name="adj" fmla="val 9137"/>
            </a:avLst>
          </a:prstGeom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7791543" y="4263801"/>
            <a:ext cx="41953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ln w="1270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目录</a:t>
            </a:r>
            <a:endParaRPr lang="zh-CN" altLang="en-US" sz="15000" dirty="0">
              <a:ln w="12700">
                <a:solidFill>
                  <a:schemeClr val="accent1">
                    <a:alpha val="50000"/>
                  </a:schemeClr>
                </a:solidFill>
              </a:ln>
              <a:solidFill>
                <a:schemeClr val="accent1">
                  <a:alpha val="10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sp useBgFill="1">
        <p:nvSpPr>
          <p:cNvPr id="5" name="矩形: 圆角 4"/>
          <p:cNvSpPr/>
          <p:nvPr/>
        </p:nvSpPr>
        <p:spPr>
          <a:xfrm>
            <a:off x="6312650" y="1357227"/>
            <a:ext cx="2331081" cy="3622607"/>
          </a:xfrm>
          <a:prstGeom prst="roundRect">
            <a:avLst>
              <a:gd name="adj" fmla="val 9137"/>
            </a:avLst>
          </a:prstGeom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6" name="矩形: 圆角 5"/>
          <p:cNvSpPr/>
          <p:nvPr/>
        </p:nvSpPr>
        <p:spPr>
          <a:xfrm>
            <a:off x="9021773" y="1357227"/>
            <a:ext cx="2331081" cy="3622607"/>
          </a:xfrm>
          <a:prstGeom prst="roundRect">
            <a:avLst>
              <a:gd name="adj" fmla="val 9137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alphaModFix amt="30000"/>
          </a:blip>
          <a:srcRect t="51933" r="40297"/>
          <a:stretch>
            <a:fillRect/>
          </a:stretch>
        </p:blipFill>
        <p:spPr>
          <a:xfrm flipH="1">
            <a:off x="907393" y="1363577"/>
            <a:ext cx="2206043" cy="1638709"/>
          </a:xfrm>
          <a:custGeom>
            <a:avLst/>
            <a:gdLst>
              <a:gd name="connsiteX0" fmla="*/ 0 w 1854200"/>
              <a:gd name="connsiteY0" fmla="*/ 0 h 1492823"/>
              <a:gd name="connsiteX1" fmla="*/ 1661574 w 1854200"/>
              <a:gd name="connsiteY1" fmla="*/ 0 h 1492823"/>
              <a:gd name="connsiteX2" fmla="*/ 1854200 w 1854200"/>
              <a:gd name="connsiteY2" fmla="*/ 192626 h 1492823"/>
              <a:gd name="connsiteX3" fmla="*/ 1854200 w 1854200"/>
              <a:gd name="connsiteY3" fmla="*/ 1492823 h 1492823"/>
              <a:gd name="connsiteX4" fmla="*/ 0 w 1854200"/>
              <a:gd name="connsiteY4" fmla="*/ 1492823 h 149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1492823">
                <a:moveTo>
                  <a:pt x="0" y="0"/>
                </a:moveTo>
                <a:lnTo>
                  <a:pt x="1661574" y="0"/>
                </a:lnTo>
                <a:cubicBezTo>
                  <a:pt x="1767958" y="0"/>
                  <a:pt x="1854200" y="86242"/>
                  <a:pt x="1854200" y="192626"/>
                </a:cubicBezTo>
                <a:lnTo>
                  <a:pt x="1854200" y="1492823"/>
                </a:lnTo>
                <a:lnTo>
                  <a:pt x="0" y="1492823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alphaModFix amt="10000"/>
          </a:blip>
          <a:srcRect l="20916" t="1" b="49207"/>
          <a:stretch>
            <a:fillRect/>
          </a:stretch>
        </p:blipFill>
        <p:spPr>
          <a:xfrm flipV="1">
            <a:off x="665170" y="1129258"/>
            <a:ext cx="807462" cy="6779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0" name="3D 模型 2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rot="1217356">
            <a:off x="167165" y="205303"/>
            <a:ext cx="178059" cy="17805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alphaModFix amt="30000"/>
          </a:blip>
          <a:srcRect l="38225" b="35447"/>
          <a:stretch>
            <a:fillRect/>
          </a:stretch>
        </p:blipFill>
        <p:spPr>
          <a:xfrm>
            <a:off x="3537338" y="4207027"/>
            <a:ext cx="805747" cy="841972"/>
          </a:xfrm>
          <a:custGeom>
            <a:avLst/>
            <a:gdLst>
              <a:gd name="connsiteX0" fmla="*/ 0 w 632713"/>
              <a:gd name="connsiteY0" fmla="*/ 0 h 661159"/>
              <a:gd name="connsiteX1" fmla="*/ 632713 w 632713"/>
              <a:gd name="connsiteY1" fmla="*/ 0 h 661159"/>
              <a:gd name="connsiteX2" fmla="*/ 632713 w 632713"/>
              <a:gd name="connsiteY2" fmla="*/ 661159 h 661159"/>
              <a:gd name="connsiteX3" fmla="*/ 212991 w 632713"/>
              <a:gd name="connsiteY3" fmla="*/ 661159 h 661159"/>
              <a:gd name="connsiteX4" fmla="*/ 0 w 632713"/>
              <a:gd name="connsiteY4" fmla="*/ 448168 h 661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713" h="661159">
                <a:moveTo>
                  <a:pt x="0" y="0"/>
                </a:moveTo>
                <a:lnTo>
                  <a:pt x="632713" y="0"/>
                </a:lnTo>
                <a:lnTo>
                  <a:pt x="632713" y="661159"/>
                </a:lnTo>
                <a:lnTo>
                  <a:pt x="212991" y="661159"/>
                </a:lnTo>
                <a:cubicBezTo>
                  <a:pt x="95359" y="661159"/>
                  <a:pt x="0" y="565800"/>
                  <a:pt x="0" y="448168"/>
                </a:cubicBezTo>
                <a:close/>
              </a:path>
            </a:pathLst>
          </a:custGeom>
          <a:effectLst>
            <a:softEdge rad="63500"/>
          </a:effectLst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8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9308" b="14833"/>
          <a:stretch>
            <a:fillRect/>
          </a:stretch>
        </p:blipFill>
        <p:spPr>
          <a:xfrm>
            <a:off x="4376795" y="1308748"/>
            <a:ext cx="1274174" cy="607737"/>
          </a:xfrm>
          <a:prstGeom prst="rect">
            <a:avLst/>
          </a:prstGeom>
          <a:effectLst>
            <a:softEdge rad="139700"/>
          </a:effectLst>
        </p:spPr>
      </p:pic>
      <p:grpSp>
        <p:nvGrpSpPr>
          <p:cNvPr id="93" name="组合 92"/>
          <p:cNvGrpSpPr/>
          <p:nvPr/>
        </p:nvGrpSpPr>
        <p:grpSpPr>
          <a:xfrm>
            <a:off x="544983" y="5977404"/>
            <a:ext cx="1405636" cy="361360"/>
            <a:chOff x="9010236" y="5260919"/>
            <a:chExt cx="1807749" cy="464735"/>
          </a:xfrm>
        </p:grpSpPr>
        <p:sp>
          <p:nvSpPr>
            <p:cNvPr id="94" name="矩形 93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97" name="矩形: 圆角 96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>
            <a:alphaModFix amt="3000"/>
          </a:blip>
          <a:srcRect t="48963" r="66735"/>
          <a:stretch>
            <a:fillRect/>
          </a:stretch>
        </p:blipFill>
        <p:spPr>
          <a:xfrm>
            <a:off x="528777" y="1239485"/>
            <a:ext cx="2731769" cy="87632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0">
            <a:alphaModFix amt="3000"/>
          </a:blip>
          <a:srcRect l="35970" t="48963" r="50732"/>
          <a:stretch>
            <a:fillRect/>
          </a:stretch>
        </p:blipFill>
        <p:spPr>
          <a:xfrm>
            <a:off x="3485088" y="1329433"/>
            <a:ext cx="1092054" cy="87632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10">
            <a:alphaModFix amt="3000"/>
          </a:blip>
          <a:srcRect l="48585" t="50044" r="44472" b="22967"/>
          <a:stretch>
            <a:fillRect/>
          </a:stretch>
        </p:blipFill>
        <p:spPr>
          <a:xfrm>
            <a:off x="5553893" y="1320518"/>
            <a:ext cx="570165" cy="46341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0">
            <a:alphaModFix amt="3000"/>
          </a:blip>
          <a:srcRect l="68427" t="52266" r="5210" b="14749"/>
          <a:stretch>
            <a:fillRect/>
          </a:stretch>
        </p:blipFill>
        <p:spPr>
          <a:xfrm>
            <a:off x="6161326" y="1329434"/>
            <a:ext cx="2164985" cy="5663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46" name="文本框 145"/>
          <p:cNvSpPr txBox="1"/>
          <p:nvPr/>
        </p:nvSpPr>
        <p:spPr>
          <a:xfrm>
            <a:off x="1306691" y="3594458"/>
            <a:ext cx="150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rgbClr val="C8C8D4">
                      <a:alpha val="50000"/>
                    </a:srgbClr>
                  </a:solidFill>
                </a:ln>
                <a:blipFill dpi="0" rotWithShape="1">
                  <a:blip r:embed="rId11">
                    <a:alphaModFix amt="50000"/>
                  </a:blip>
                  <a:srcRect/>
                  <a:tile tx="0" ty="0" sx="100000" sy="100000" flip="none" algn="ctr"/>
                </a:blip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800" dirty="0">
                <a:ln w="635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+mj-lt"/>
                <a:ea typeface="+mj-ea"/>
              </a:rPr>
              <a:t>ONE</a:t>
            </a:r>
            <a:endParaRPr lang="zh-CN" altLang="en-US" sz="1800" dirty="0">
              <a:ln w="6350">
                <a:solidFill>
                  <a:schemeClr val="accent1">
                    <a:alpha val="50000"/>
                  </a:schemeClr>
                </a:solidFill>
              </a:ln>
              <a:solidFill>
                <a:schemeClr val="accent1">
                  <a:alpha val="1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450345" y="3956847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项目介绍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3893708" y="3594458"/>
            <a:ext cx="17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rgbClr val="C8C8D4">
                      <a:alpha val="50000"/>
                    </a:srgbClr>
                  </a:solidFill>
                </a:ln>
                <a:blipFill dpi="0" rotWithShape="1">
                  <a:blip r:embed="rId11">
                    <a:alphaModFix amt="50000"/>
                  </a:blip>
                  <a:srcRect/>
                  <a:tile tx="0" ty="0" sx="100000" sy="100000" flip="none" algn="ctr"/>
                </a:blip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800" dirty="0">
                <a:ln w="635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+mj-lt"/>
                <a:ea typeface="+mj-ea"/>
              </a:rPr>
              <a:t>TWO</a:t>
            </a:r>
            <a:endParaRPr lang="zh-CN" altLang="en-US" sz="1800" dirty="0">
              <a:ln w="6350">
                <a:solidFill>
                  <a:schemeClr val="accent1">
                    <a:alpha val="50000"/>
                  </a:schemeClr>
                </a:solidFill>
              </a:ln>
              <a:solidFill>
                <a:schemeClr val="accent1">
                  <a:alpha val="1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159469" y="3956847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小组分工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6299323" y="3594458"/>
            <a:ext cx="224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rgbClr val="C8C8D4">
                      <a:alpha val="50000"/>
                    </a:srgbClr>
                  </a:solidFill>
                </a:ln>
                <a:blipFill dpi="0" rotWithShape="1">
                  <a:blip r:embed="rId11">
                    <a:alphaModFix amt="50000"/>
                  </a:blip>
                  <a:srcRect/>
                  <a:tile tx="0" ty="0" sx="100000" sy="100000" flip="none" algn="ctr"/>
                </a:blip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800" dirty="0">
                <a:ln w="635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+mj-lt"/>
                <a:ea typeface="+mj-ea"/>
              </a:rPr>
              <a:t>THREE</a:t>
            </a:r>
            <a:endParaRPr lang="zh-CN" altLang="en-US" sz="1800" dirty="0">
              <a:ln w="6350">
                <a:solidFill>
                  <a:schemeClr val="accent1">
                    <a:alpha val="50000"/>
                  </a:schemeClr>
                </a:solidFill>
              </a:ln>
              <a:solidFill>
                <a:schemeClr val="accent1">
                  <a:alpha val="1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6814675" y="3956847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我的任务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9168327" y="3594458"/>
            <a:ext cx="202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5000">
                <a:ln w="12700">
                  <a:solidFill>
                    <a:srgbClr val="C8C8D4">
                      <a:alpha val="50000"/>
                    </a:srgbClr>
                  </a:solidFill>
                </a:ln>
                <a:blipFill dpi="0" rotWithShape="1">
                  <a:blip r:embed="rId11">
                    <a:alphaModFix amt="50000"/>
                  </a:blip>
                  <a:srcRect/>
                  <a:tile tx="0" ty="0" sx="100000" sy="100000" flip="none" algn="ctr"/>
                </a:blip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altLang="zh-CN" sz="1800" dirty="0">
                <a:ln w="6350">
                  <a:solidFill>
                    <a:schemeClr val="accent1">
                      <a:alpha val="50000"/>
                    </a:schemeClr>
                  </a:solidFill>
                </a:ln>
                <a:solidFill>
                  <a:schemeClr val="accent1">
                    <a:alpha val="10000"/>
                  </a:schemeClr>
                </a:solidFill>
                <a:latin typeface="+mj-lt"/>
                <a:ea typeface="+mj-ea"/>
              </a:rPr>
              <a:t>FOUR</a:t>
            </a:r>
            <a:endParaRPr lang="zh-CN" altLang="en-US" sz="1800" dirty="0">
              <a:ln w="6350">
                <a:solidFill>
                  <a:schemeClr val="accent1">
                    <a:alpha val="50000"/>
                  </a:schemeClr>
                </a:solidFill>
              </a:ln>
              <a:solidFill>
                <a:schemeClr val="accent1">
                  <a:alpha val="1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9563889" y="3956847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成果输出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8128378" y="6187653"/>
            <a:ext cx="75930" cy="75930"/>
          </a:xfrm>
          <a:prstGeom prst="ellipse">
            <a:avLst/>
          </a:prstGeom>
          <a:solidFill>
            <a:srgbClr val="EAEAEC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481162" y="6187653"/>
            <a:ext cx="75930" cy="75930"/>
          </a:xfrm>
          <a:prstGeom prst="ellipse">
            <a:avLst/>
          </a:prstGeom>
          <a:solidFill>
            <a:srgbClr val="EAEAEC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8372160" y="5691488"/>
            <a:ext cx="75930" cy="75930"/>
          </a:xfrm>
          <a:prstGeom prst="ellipse">
            <a:avLst/>
          </a:prstGeom>
          <a:solidFill>
            <a:srgbClr val="EAEAEC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9211928" y="5232359"/>
            <a:ext cx="75930" cy="75930"/>
          </a:xfrm>
          <a:prstGeom prst="ellipse">
            <a:avLst/>
          </a:prstGeom>
          <a:solidFill>
            <a:srgbClr val="EAEAEC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9929393" y="6131931"/>
            <a:ext cx="75930" cy="75930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10951369" y="5537210"/>
            <a:ext cx="75930" cy="75930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11574775" y="5929847"/>
            <a:ext cx="75930" cy="75930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11352854" y="5128803"/>
            <a:ext cx="75930" cy="75930"/>
          </a:xfrm>
          <a:prstGeom prst="ellipse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2"/>
          <a:srcRect l="-8332" r="11507"/>
          <a:stretch>
            <a:fillRect/>
          </a:stretch>
        </p:blipFill>
        <p:spPr>
          <a:xfrm>
            <a:off x="6310037" y="1927503"/>
            <a:ext cx="2331081" cy="14968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3"/>
          <a:srcRect r="13523" b="927"/>
          <a:stretch>
            <a:fillRect/>
          </a:stretch>
        </p:blipFill>
        <p:spPr>
          <a:xfrm>
            <a:off x="3646882" y="1984133"/>
            <a:ext cx="2287726" cy="19295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/>
          <a:srcRect l="-3198" r="3000"/>
          <a:stretch>
            <a:fillRect/>
          </a:stretch>
        </p:blipFill>
        <p:spPr>
          <a:xfrm>
            <a:off x="904781" y="2032695"/>
            <a:ext cx="2299334" cy="179301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9643" y="1999969"/>
            <a:ext cx="1985101" cy="1858466"/>
          </a:xfrm>
          <a:prstGeom prst="rect">
            <a:avLst/>
          </a:prstGeom>
        </p:spPr>
      </p:pic>
      <p:pic>
        <p:nvPicPr>
          <p:cNvPr id="66" name="3D 模型 6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pic>
        <p:nvPicPr>
          <p:cNvPr id="67" name="3D 模型 6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488" y="234239"/>
            <a:ext cx="436941" cy="4369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8">
            <a:alphaModFix amt="38000"/>
          </a:blip>
          <a:srcRect r="12725" b="67437"/>
          <a:stretch>
            <a:fillRect/>
          </a:stretch>
        </p:blipFill>
        <p:spPr>
          <a:xfrm>
            <a:off x="7768103" y="4268815"/>
            <a:ext cx="3660681" cy="780184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90000"/>
              </a:schemeClr>
            </a:gs>
            <a:gs pos="0">
              <a:schemeClr val="accent1">
                <a:lumMod val="80000"/>
                <a:lumOff val="2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0"/>
            <a:ext cx="9671051" cy="6858000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0776" y="449363"/>
            <a:ext cx="68216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PART ONE</a:t>
            </a:r>
            <a:endParaRPr lang="zh-CN" altLang="en-US" dirty="0"/>
          </a:p>
        </p:txBody>
      </p:sp>
      <p:grpSp>
        <p:nvGrpSpPr>
          <p:cNvPr id="107" name="组合 106"/>
          <p:cNvGrpSpPr/>
          <p:nvPr/>
        </p:nvGrpSpPr>
        <p:grpSpPr>
          <a:xfrm>
            <a:off x="566976" y="630447"/>
            <a:ext cx="881386" cy="1161494"/>
            <a:chOff x="504940" y="571993"/>
            <a:chExt cx="2317520" cy="3054039"/>
          </a:xfrm>
        </p:grpSpPr>
        <p:sp>
          <p:nvSpPr>
            <p:cNvPr id="108" name="矩形 107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9" name="矩形: 圆角 108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: 圆角 109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: 圆角 110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: 圆角 111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: 圆角 12"/>
          <p:cNvSpPr/>
          <p:nvPr/>
        </p:nvSpPr>
        <p:spPr>
          <a:xfrm>
            <a:off x="1172752" y="1405136"/>
            <a:ext cx="7659349" cy="3942292"/>
          </a:xfrm>
          <a:prstGeom prst="roundRect">
            <a:avLst>
              <a:gd name="adj" fmla="val 5263"/>
            </a:avLst>
          </a:prstGeom>
          <a:solidFill>
            <a:srgbClr val="F3F3F5">
              <a:alpha val="90000"/>
            </a:srgbClr>
          </a:solidFill>
          <a:ln w="25400">
            <a:noFill/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550863" y="2556832"/>
            <a:ext cx="9763063" cy="1683656"/>
          </a:xfrm>
          <a:prstGeom prst="roundRect">
            <a:avLst>
              <a:gd name="adj" fmla="val 7928"/>
            </a:avLst>
          </a:prstGeom>
          <a:gradFill>
            <a:gsLst>
              <a:gs pos="0">
                <a:schemeClr val="bg1"/>
              </a:gs>
              <a:gs pos="100000">
                <a:schemeClr val="bg2">
                  <a:alpha val="90000"/>
                </a:schemeClr>
              </a:gs>
            </a:gsLst>
            <a:lin ang="54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551791" y="2985617"/>
            <a:ext cx="858000" cy="858000"/>
            <a:chOff x="10617191" y="3000000"/>
            <a:chExt cx="858000" cy="858000"/>
          </a:xfrm>
        </p:grpSpPr>
        <p:sp>
          <p:nvSpPr>
            <p:cNvPr id="14" name="椭圆 13"/>
            <p:cNvSpPr/>
            <p:nvPr/>
          </p:nvSpPr>
          <p:spPr>
            <a:xfrm>
              <a:off x="10617191" y="3000000"/>
              <a:ext cx="858000" cy="858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5400">
              <a:noFill/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937409" y="3363034"/>
              <a:ext cx="217564" cy="131931"/>
              <a:chOff x="5404938" y="2430632"/>
              <a:chExt cx="217564" cy="131931"/>
            </a:xfrm>
          </p:grpSpPr>
          <p:sp>
            <p:nvSpPr>
              <p:cNvPr id="18" name="矩形 62"/>
              <p:cNvSpPr/>
              <p:nvPr/>
            </p:nvSpPr>
            <p:spPr>
              <a:xfrm rot="18900000">
                <a:off x="5463247" y="2430632"/>
                <a:ext cx="131931" cy="131931"/>
              </a:xfrm>
              <a:custGeom>
                <a:avLst/>
                <a:gdLst>
                  <a:gd name="connsiteX0" fmla="*/ 0 w 394955"/>
                  <a:gd name="connsiteY0" fmla="*/ 0 h 394955"/>
                  <a:gd name="connsiteX1" fmla="*/ 394955 w 394955"/>
                  <a:gd name="connsiteY1" fmla="*/ 0 h 394955"/>
                  <a:gd name="connsiteX2" fmla="*/ 394955 w 394955"/>
                  <a:gd name="connsiteY2" fmla="*/ 394955 h 394955"/>
                  <a:gd name="connsiteX3" fmla="*/ 0 w 394955"/>
                  <a:gd name="connsiteY3" fmla="*/ 394955 h 394955"/>
                  <a:gd name="connsiteX4" fmla="*/ 0 w 394955"/>
                  <a:gd name="connsiteY4" fmla="*/ 0 h 394955"/>
                  <a:gd name="connsiteX0-1" fmla="*/ 0 w 394955"/>
                  <a:gd name="connsiteY0-2" fmla="*/ 0 h 394955"/>
                  <a:gd name="connsiteX1-3" fmla="*/ 394955 w 394955"/>
                  <a:gd name="connsiteY1-4" fmla="*/ 0 h 394955"/>
                  <a:gd name="connsiteX2-5" fmla="*/ 394955 w 394955"/>
                  <a:gd name="connsiteY2-6" fmla="*/ 394955 h 394955"/>
                  <a:gd name="connsiteX3-7" fmla="*/ 0 w 394955"/>
                  <a:gd name="connsiteY3-8" fmla="*/ 394955 h 394955"/>
                  <a:gd name="connsiteX4-9" fmla="*/ 91440 w 394955"/>
                  <a:gd name="connsiteY4-10" fmla="*/ 91440 h 394955"/>
                  <a:gd name="connsiteX0-11" fmla="*/ 0 w 394955"/>
                  <a:gd name="connsiteY0-12" fmla="*/ 0 h 394955"/>
                  <a:gd name="connsiteX1-13" fmla="*/ 394955 w 394955"/>
                  <a:gd name="connsiteY1-14" fmla="*/ 0 h 394955"/>
                  <a:gd name="connsiteX2-15" fmla="*/ 394955 w 394955"/>
                  <a:gd name="connsiteY2-16" fmla="*/ 394955 h 394955"/>
                  <a:gd name="connsiteX3-17" fmla="*/ 0 w 394955"/>
                  <a:gd name="connsiteY3-18" fmla="*/ 394955 h 394955"/>
                  <a:gd name="connsiteX0-19" fmla="*/ 394955 w 394955"/>
                  <a:gd name="connsiteY0-20" fmla="*/ 0 h 394955"/>
                  <a:gd name="connsiteX1-21" fmla="*/ 394955 w 394955"/>
                  <a:gd name="connsiteY1-22" fmla="*/ 394955 h 394955"/>
                  <a:gd name="connsiteX2-23" fmla="*/ 0 w 394955"/>
                  <a:gd name="connsiteY2-24" fmla="*/ 394955 h 3949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94955" h="394955">
                    <a:moveTo>
                      <a:pt x="394955" y="0"/>
                    </a:moveTo>
                    <a:lnTo>
                      <a:pt x="394955" y="394955"/>
                    </a:lnTo>
                    <a:lnTo>
                      <a:pt x="0" y="394955"/>
                    </a:lnTo>
                  </a:path>
                </a:pathLst>
              </a:cu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8" idx="1"/>
              </p:cNvCxnSpPr>
              <p:nvPr/>
            </p:nvCxnSpPr>
            <p:spPr>
              <a:xfrm flipH="1">
                <a:off x="5404938" y="2496598"/>
                <a:ext cx="217564" cy="7639"/>
              </a:xfrm>
              <a:prstGeom prst="line">
                <a:avLst/>
              </a:pr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8" name="文本框 27"/>
          <p:cNvSpPr txBox="1"/>
          <p:nvPr/>
        </p:nvSpPr>
        <p:spPr>
          <a:xfrm>
            <a:off x="5742357" y="3145693"/>
            <a:ext cx="41036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项目方案简要介绍</a:t>
            </a:r>
            <a:endParaRPr lang="zh-CN" altLang="en-US" dirty="0"/>
          </a:p>
        </p:txBody>
      </p:sp>
      <p:pic>
        <p:nvPicPr>
          <p:cNvPr id="29" name="3D 模型 2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217356">
            <a:off x="1777630" y="4072370"/>
            <a:ext cx="607332" cy="607332"/>
          </a:xfrm>
          <a:prstGeom prst="rect">
            <a:avLst/>
          </a:prstGeom>
        </p:spPr>
      </p:pic>
      <p:sp>
        <p:nvSpPr>
          <p:cNvPr id="30" name="任意多边形: 形状 29"/>
          <p:cNvSpPr/>
          <p:nvPr/>
        </p:nvSpPr>
        <p:spPr>
          <a:xfrm>
            <a:off x="2113658" y="2578720"/>
            <a:ext cx="3328809" cy="2194878"/>
          </a:xfrm>
          <a:custGeom>
            <a:avLst/>
            <a:gdLst>
              <a:gd name="connsiteX0" fmla="*/ 0 w 1714500"/>
              <a:gd name="connsiteY0" fmla="*/ 0 h 1130470"/>
              <a:gd name="connsiteX1" fmla="*/ 1714500 w 1714500"/>
              <a:gd name="connsiteY1" fmla="*/ 0 h 1130470"/>
              <a:gd name="connsiteX2" fmla="*/ 1714500 w 1714500"/>
              <a:gd name="connsiteY2" fmla="*/ 956627 h 1130470"/>
              <a:gd name="connsiteX3" fmla="*/ 1540657 w 1714500"/>
              <a:gd name="connsiteY3" fmla="*/ 1130470 h 1130470"/>
              <a:gd name="connsiteX4" fmla="*/ 173843 w 1714500"/>
              <a:gd name="connsiteY4" fmla="*/ 1130470 h 1130470"/>
              <a:gd name="connsiteX5" fmla="*/ 0 w 1714500"/>
              <a:gd name="connsiteY5" fmla="*/ 956627 h 1130470"/>
              <a:gd name="connsiteX6" fmla="*/ 0 w 1714500"/>
              <a:gd name="connsiteY6" fmla="*/ 0 h 113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500" h="1130470">
                <a:moveTo>
                  <a:pt x="0" y="0"/>
                </a:moveTo>
                <a:lnTo>
                  <a:pt x="1714500" y="0"/>
                </a:lnTo>
                <a:lnTo>
                  <a:pt x="1714500" y="956627"/>
                </a:lnTo>
                <a:cubicBezTo>
                  <a:pt x="1714500" y="1052638"/>
                  <a:pt x="1636668" y="1130470"/>
                  <a:pt x="1540657" y="1130470"/>
                </a:cubicBezTo>
                <a:lnTo>
                  <a:pt x="173843" y="1130470"/>
                </a:lnTo>
                <a:cubicBezTo>
                  <a:pt x="77832" y="1130470"/>
                  <a:pt x="0" y="1052638"/>
                  <a:pt x="0" y="956627"/>
                </a:cubicBezTo>
                <a:lnTo>
                  <a:pt x="0" y="0"/>
                </a:lnTo>
                <a:close/>
              </a:path>
            </a:pathLst>
          </a:cu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>
            <a:off x="2113658" y="1971849"/>
            <a:ext cx="3328809" cy="606870"/>
          </a:xfrm>
          <a:custGeom>
            <a:avLst/>
            <a:gdLst>
              <a:gd name="connsiteX0" fmla="*/ 173843 w 1714500"/>
              <a:gd name="connsiteY0" fmla="*/ 0 h 312568"/>
              <a:gd name="connsiteX1" fmla="*/ 1540657 w 1714500"/>
              <a:gd name="connsiteY1" fmla="*/ 0 h 312568"/>
              <a:gd name="connsiteX2" fmla="*/ 1714500 w 1714500"/>
              <a:gd name="connsiteY2" fmla="*/ 173843 h 312568"/>
              <a:gd name="connsiteX3" fmla="*/ 1714500 w 1714500"/>
              <a:gd name="connsiteY3" fmla="*/ 312568 h 312568"/>
              <a:gd name="connsiteX4" fmla="*/ 0 w 1714500"/>
              <a:gd name="connsiteY4" fmla="*/ 312568 h 312568"/>
              <a:gd name="connsiteX5" fmla="*/ 0 w 1714500"/>
              <a:gd name="connsiteY5" fmla="*/ 173843 h 312568"/>
              <a:gd name="connsiteX6" fmla="*/ 173843 w 1714500"/>
              <a:gd name="connsiteY6" fmla="*/ 0 h 31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4500" h="312568">
                <a:moveTo>
                  <a:pt x="173843" y="0"/>
                </a:moveTo>
                <a:lnTo>
                  <a:pt x="1540657" y="0"/>
                </a:lnTo>
                <a:cubicBezTo>
                  <a:pt x="1636668" y="0"/>
                  <a:pt x="1714500" y="77832"/>
                  <a:pt x="1714500" y="173843"/>
                </a:cubicBezTo>
                <a:lnTo>
                  <a:pt x="1714500" y="312568"/>
                </a:lnTo>
                <a:lnTo>
                  <a:pt x="0" y="312568"/>
                </a:lnTo>
                <a:lnTo>
                  <a:pt x="0" y="173843"/>
                </a:lnTo>
                <a:cubicBezTo>
                  <a:pt x="0" y="77832"/>
                  <a:pt x="77832" y="0"/>
                  <a:pt x="17384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2927367" y="1668414"/>
            <a:ext cx="323633" cy="606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>
            <a:off x="4332865" y="1668414"/>
            <a:ext cx="323633" cy="606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121022" y="2792621"/>
            <a:ext cx="1375283" cy="7169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星形: 五角 34"/>
          <p:cNvSpPr/>
          <p:nvPr/>
        </p:nvSpPr>
        <p:spPr>
          <a:xfrm>
            <a:off x="3267061" y="3017588"/>
            <a:ext cx="1022006" cy="1022006"/>
          </a:xfrm>
          <a:prstGeom prst="star5">
            <a:avLst>
              <a:gd name="adj" fmla="val 23681"/>
              <a:gd name="hf" fmla="val 105146"/>
              <a:gd name="vf" fmla="val 11055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星形: 五角 35"/>
          <p:cNvSpPr/>
          <p:nvPr/>
        </p:nvSpPr>
        <p:spPr>
          <a:xfrm>
            <a:off x="3149286" y="2890563"/>
            <a:ext cx="1257554" cy="1257554"/>
          </a:xfrm>
          <a:prstGeom prst="star5">
            <a:avLst>
              <a:gd name="adj" fmla="val 23355"/>
              <a:gd name="hf" fmla="val 105146"/>
              <a:gd name="vf" fmla="val 110557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0" scaled="0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13"/>
          <p:cNvSpPr/>
          <p:nvPr/>
        </p:nvSpPr>
        <p:spPr>
          <a:xfrm rot="20281683">
            <a:off x="3021327" y="3384573"/>
            <a:ext cx="1555757" cy="384190"/>
          </a:xfrm>
          <a:custGeom>
            <a:avLst/>
            <a:gdLst>
              <a:gd name="connsiteX0" fmla="*/ 0 w 678749"/>
              <a:gd name="connsiteY0" fmla="*/ 85678 h 171356"/>
              <a:gd name="connsiteX1" fmla="*/ 339375 w 678749"/>
              <a:gd name="connsiteY1" fmla="*/ 0 h 171356"/>
              <a:gd name="connsiteX2" fmla="*/ 678750 w 678749"/>
              <a:gd name="connsiteY2" fmla="*/ 85678 h 171356"/>
              <a:gd name="connsiteX3" fmla="*/ 339375 w 678749"/>
              <a:gd name="connsiteY3" fmla="*/ 171356 h 171356"/>
              <a:gd name="connsiteX4" fmla="*/ 0 w 678749"/>
              <a:gd name="connsiteY4" fmla="*/ 85678 h 171356"/>
              <a:gd name="connsiteX0-1" fmla="*/ 0 w 680909"/>
              <a:gd name="connsiteY0-2" fmla="*/ 92638 h 178316"/>
              <a:gd name="connsiteX1-3" fmla="*/ 339375 w 680909"/>
              <a:gd name="connsiteY1-4" fmla="*/ 6960 h 178316"/>
              <a:gd name="connsiteX2-5" fmla="*/ 477600 w 680909"/>
              <a:gd name="connsiteY2-6" fmla="*/ 14864 h 178316"/>
              <a:gd name="connsiteX3-7" fmla="*/ 678750 w 680909"/>
              <a:gd name="connsiteY3-8" fmla="*/ 92638 h 178316"/>
              <a:gd name="connsiteX4-9" fmla="*/ 339375 w 680909"/>
              <a:gd name="connsiteY4-10" fmla="*/ 178316 h 178316"/>
              <a:gd name="connsiteX5" fmla="*/ 0 w 680909"/>
              <a:gd name="connsiteY5" fmla="*/ 92638 h 178316"/>
              <a:gd name="connsiteX0-11" fmla="*/ 6780 w 687689"/>
              <a:gd name="connsiteY0-12" fmla="*/ 92638 h 178316"/>
              <a:gd name="connsiteX1-13" fmla="*/ 136794 w 687689"/>
              <a:gd name="connsiteY1-14" fmla="*/ 23557 h 178316"/>
              <a:gd name="connsiteX2-15" fmla="*/ 346155 w 687689"/>
              <a:gd name="connsiteY2-16" fmla="*/ 6960 h 178316"/>
              <a:gd name="connsiteX3-17" fmla="*/ 484380 w 687689"/>
              <a:gd name="connsiteY3-18" fmla="*/ 14864 h 178316"/>
              <a:gd name="connsiteX4-19" fmla="*/ 685530 w 687689"/>
              <a:gd name="connsiteY4-20" fmla="*/ 92638 h 178316"/>
              <a:gd name="connsiteX5-21" fmla="*/ 346155 w 687689"/>
              <a:gd name="connsiteY5-22" fmla="*/ 178316 h 178316"/>
              <a:gd name="connsiteX6" fmla="*/ 6780 w 687689"/>
              <a:gd name="connsiteY6" fmla="*/ 92638 h 178316"/>
              <a:gd name="connsiteX0-23" fmla="*/ 6719 w 687628"/>
              <a:gd name="connsiteY0-24" fmla="*/ 92638 h 178316"/>
              <a:gd name="connsiteX1-25" fmla="*/ 136733 w 687628"/>
              <a:gd name="connsiteY1-26" fmla="*/ 23557 h 178316"/>
              <a:gd name="connsiteX2-27" fmla="*/ 346094 w 687628"/>
              <a:gd name="connsiteY2-28" fmla="*/ 6960 h 178316"/>
              <a:gd name="connsiteX3-29" fmla="*/ 484319 w 687628"/>
              <a:gd name="connsiteY3-30" fmla="*/ 14864 h 178316"/>
              <a:gd name="connsiteX4-31" fmla="*/ 685469 w 687628"/>
              <a:gd name="connsiteY4-32" fmla="*/ 92638 h 178316"/>
              <a:gd name="connsiteX5-33" fmla="*/ 346094 w 687628"/>
              <a:gd name="connsiteY5-34" fmla="*/ 178316 h 178316"/>
              <a:gd name="connsiteX6-35" fmla="*/ 6719 w 687628"/>
              <a:gd name="connsiteY6-36" fmla="*/ 92638 h 178316"/>
              <a:gd name="connsiteX0-37" fmla="*/ 174 w 681083"/>
              <a:gd name="connsiteY0-38" fmla="*/ 92638 h 178316"/>
              <a:gd name="connsiteX1-39" fmla="*/ 130188 w 681083"/>
              <a:gd name="connsiteY1-40" fmla="*/ 23557 h 178316"/>
              <a:gd name="connsiteX2-41" fmla="*/ 339549 w 681083"/>
              <a:gd name="connsiteY2-42" fmla="*/ 6960 h 178316"/>
              <a:gd name="connsiteX3-43" fmla="*/ 477774 w 681083"/>
              <a:gd name="connsiteY3-44" fmla="*/ 14864 h 178316"/>
              <a:gd name="connsiteX4-45" fmla="*/ 678924 w 681083"/>
              <a:gd name="connsiteY4-46" fmla="*/ 92638 h 178316"/>
              <a:gd name="connsiteX5-47" fmla="*/ 339549 w 681083"/>
              <a:gd name="connsiteY5-48" fmla="*/ 178316 h 178316"/>
              <a:gd name="connsiteX6-49" fmla="*/ 174 w 681083"/>
              <a:gd name="connsiteY6-50" fmla="*/ 92638 h 178316"/>
              <a:gd name="connsiteX0-51" fmla="*/ 10 w 680919"/>
              <a:gd name="connsiteY0-52" fmla="*/ 92638 h 178316"/>
              <a:gd name="connsiteX1-53" fmla="*/ 130024 w 680919"/>
              <a:gd name="connsiteY1-54" fmla="*/ 23557 h 178316"/>
              <a:gd name="connsiteX2-55" fmla="*/ 339385 w 680919"/>
              <a:gd name="connsiteY2-56" fmla="*/ 6960 h 178316"/>
              <a:gd name="connsiteX3-57" fmla="*/ 477610 w 680919"/>
              <a:gd name="connsiteY3-58" fmla="*/ 14864 h 178316"/>
              <a:gd name="connsiteX4-59" fmla="*/ 678760 w 680919"/>
              <a:gd name="connsiteY4-60" fmla="*/ 92638 h 178316"/>
              <a:gd name="connsiteX5-61" fmla="*/ 339385 w 680919"/>
              <a:gd name="connsiteY5-62" fmla="*/ 178316 h 178316"/>
              <a:gd name="connsiteX6-63" fmla="*/ 10 w 680919"/>
              <a:gd name="connsiteY6-64" fmla="*/ 92638 h 178316"/>
              <a:gd name="connsiteX0-65" fmla="*/ 10 w 678760"/>
              <a:gd name="connsiteY0-66" fmla="*/ 92638 h 178316"/>
              <a:gd name="connsiteX1-67" fmla="*/ 130024 w 678760"/>
              <a:gd name="connsiteY1-68" fmla="*/ 23557 h 178316"/>
              <a:gd name="connsiteX2-69" fmla="*/ 339385 w 678760"/>
              <a:gd name="connsiteY2-70" fmla="*/ 6960 h 178316"/>
              <a:gd name="connsiteX3-71" fmla="*/ 477610 w 678760"/>
              <a:gd name="connsiteY3-72" fmla="*/ 14864 h 178316"/>
              <a:gd name="connsiteX4-73" fmla="*/ 678760 w 678760"/>
              <a:gd name="connsiteY4-74" fmla="*/ 92638 h 178316"/>
              <a:gd name="connsiteX5-75" fmla="*/ 339385 w 678760"/>
              <a:gd name="connsiteY5-76" fmla="*/ 178316 h 178316"/>
              <a:gd name="connsiteX6-77" fmla="*/ 10 w 678760"/>
              <a:gd name="connsiteY6-78" fmla="*/ 92638 h 178316"/>
              <a:gd name="connsiteX0-79" fmla="*/ 10 w 678760"/>
              <a:gd name="connsiteY0-80" fmla="*/ 92638 h 178316"/>
              <a:gd name="connsiteX1-81" fmla="*/ 130024 w 678760"/>
              <a:gd name="connsiteY1-82" fmla="*/ 23557 h 178316"/>
              <a:gd name="connsiteX2-83" fmla="*/ 339385 w 678760"/>
              <a:gd name="connsiteY2-84" fmla="*/ 6960 h 178316"/>
              <a:gd name="connsiteX3-85" fmla="*/ 477610 w 678760"/>
              <a:gd name="connsiteY3-86" fmla="*/ 14864 h 178316"/>
              <a:gd name="connsiteX4-87" fmla="*/ 678760 w 678760"/>
              <a:gd name="connsiteY4-88" fmla="*/ 92638 h 178316"/>
              <a:gd name="connsiteX5-89" fmla="*/ 339385 w 678760"/>
              <a:gd name="connsiteY5-90" fmla="*/ 178316 h 178316"/>
              <a:gd name="connsiteX6-91" fmla="*/ 10 w 678760"/>
              <a:gd name="connsiteY6-92" fmla="*/ 92638 h 178316"/>
              <a:gd name="connsiteX0-93" fmla="*/ 10 w 678760"/>
              <a:gd name="connsiteY0-94" fmla="*/ 92638 h 178316"/>
              <a:gd name="connsiteX1-95" fmla="*/ 130024 w 678760"/>
              <a:gd name="connsiteY1-96" fmla="*/ 23557 h 178316"/>
              <a:gd name="connsiteX2-97" fmla="*/ 339385 w 678760"/>
              <a:gd name="connsiteY2-98" fmla="*/ 6960 h 178316"/>
              <a:gd name="connsiteX3-99" fmla="*/ 477610 w 678760"/>
              <a:gd name="connsiteY3-100" fmla="*/ 14864 h 178316"/>
              <a:gd name="connsiteX4-101" fmla="*/ 678760 w 678760"/>
              <a:gd name="connsiteY4-102" fmla="*/ 92638 h 178316"/>
              <a:gd name="connsiteX5-103" fmla="*/ 339385 w 678760"/>
              <a:gd name="connsiteY5-104" fmla="*/ 178316 h 178316"/>
              <a:gd name="connsiteX6-105" fmla="*/ 10 w 678760"/>
              <a:gd name="connsiteY6-106" fmla="*/ 92638 h 178316"/>
              <a:gd name="connsiteX0-107" fmla="*/ 10 w 678760"/>
              <a:gd name="connsiteY0-108" fmla="*/ 90497 h 176175"/>
              <a:gd name="connsiteX1-109" fmla="*/ 130024 w 678760"/>
              <a:gd name="connsiteY1-110" fmla="*/ 21416 h 176175"/>
              <a:gd name="connsiteX2-111" fmla="*/ 338048 w 678760"/>
              <a:gd name="connsiteY2-112" fmla="*/ 8131 h 176175"/>
              <a:gd name="connsiteX3-113" fmla="*/ 477610 w 678760"/>
              <a:gd name="connsiteY3-114" fmla="*/ 12723 h 176175"/>
              <a:gd name="connsiteX4-115" fmla="*/ 678760 w 678760"/>
              <a:gd name="connsiteY4-116" fmla="*/ 90497 h 176175"/>
              <a:gd name="connsiteX5-117" fmla="*/ 339385 w 678760"/>
              <a:gd name="connsiteY5-118" fmla="*/ 176175 h 176175"/>
              <a:gd name="connsiteX6-119" fmla="*/ 10 w 678760"/>
              <a:gd name="connsiteY6-120" fmla="*/ 90497 h 176175"/>
              <a:gd name="connsiteX0-121" fmla="*/ 338048 w 678760"/>
              <a:gd name="connsiteY0-122" fmla="*/ 8131 h 176175"/>
              <a:gd name="connsiteX1-123" fmla="*/ 477610 w 678760"/>
              <a:gd name="connsiteY1-124" fmla="*/ 12723 h 176175"/>
              <a:gd name="connsiteX2-125" fmla="*/ 678760 w 678760"/>
              <a:gd name="connsiteY2-126" fmla="*/ 90497 h 176175"/>
              <a:gd name="connsiteX3-127" fmla="*/ 339385 w 678760"/>
              <a:gd name="connsiteY3-128" fmla="*/ 176175 h 176175"/>
              <a:gd name="connsiteX4-129" fmla="*/ 10 w 678760"/>
              <a:gd name="connsiteY4-130" fmla="*/ 90497 h 176175"/>
              <a:gd name="connsiteX5-131" fmla="*/ 130024 w 678760"/>
              <a:gd name="connsiteY5-132" fmla="*/ 21416 h 176175"/>
              <a:gd name="connsiteX6-133" fmla="*/ 429488 w 678760"/>
              <a:gd name="connsiteY6-134" fmla="*/ 99571 h 176175"/>
              <a:gd name="connsiteX0-135" fmla="*/ 338048 w 678760"/>
              <a:gd name="connsiteY0-136" fmla="*/ 8131 h 176175"/>
              <a:gd name="connsiteX1-137" fmla="*/ 477610 w 678760"/>
              <a:gd name="connsiteY1-138" fmla="*/ 12723 h 176175"/>
              <a:gd name="connsiteX2-139" fmla="*/ 678760 w 678760"/>
              <a:gd name="connsiteY2-140" fmla="*/ 90497 h 176175"/>
              <a:gd name="connsiteX3-141" fmla="*/ 339385 w 678760"/>
              <a:gd name="connsiteY3-142" fmla="*/ 176175 h 176175"/>
              <a:gd name="connsiteX4-143" fmla="*/ 10 w 678760"/>
              <a:gd name="connsiteY4-144" fmla="*/ 90497 h 176175"/>
              <a:gd name="connsiteX5-145" fmla="*/ 130024 w 678760"/>
              <a:gd name="connsiteY5-146" fmla="*/ 21416 h 176175"/>
              <a:gd name="connsiteX0-147" fmla="*/ 477610 w 678760"/>
              <a:gd name="connsiteY0-148" fmla="*/ 0 h 163452"/>
              <a:gd name="connsiteX1-149" fmla="*/ 678760 w 678760"/>
              <a:gd name="connsiteY1-150" fmla="*/ 77774 h 163452"/>
              <a:gd name="connsiteX2-151" fmla="*/ 339385 w 678760"/>
              <a:gd name="connsiteY2-152" fmla="*/ 163452 h 163452"/>
              <a:gd name="connsiteX3-153" fmla="*/ 10 w 678760"/>
              <a:gd name="connsiteY3-154" fmla="*/ 77774 h 163452"/>
              <a:gd name="connsiteX4-155" fmla="*/ 130024 w 678760"/>
              <a:gd name="connsiteY4-156" fmla="*/ 8693 h 163452"/>
              <a:gd name="connsiteX0-157" fmla="*/ 451024 w 678760"/>
              <a:gd name="connsiteY0-158" fmla="*/ 0 h 167653"/>
              <a:gd name="connsiteX1-159" fmla="*/ 678760 w 678760"/>
              <a:gd name="connsiteY1-160" fmla="*/ 81975 h 167653"/>
              <a:gd name="connsiteX2-161" fmla="*/ 339385 w 678760"/>
              <a:gd name="connsiteY2-162" fmla="*/ 167653 h 167653"/>
              <a:gd name="connsiteX3-163" fmla="*/ 10 w 678760"/>
              <a:gd name="connsiteY3-164" fmla="*/ 81975 h 167653"/>
              <a:gd name="connsiteX4-165" fmla="*/ 130024 w 678760"/>
              <a:gd name="connsiteY4-166" fmla="*/ 12894 h 167653"/>
              <a:gd name="connsiteX0-167" fmla="*/ 456916 w 684652"/>
              <a:gd name="connsiteY0-168" fmla="*/ 0 h 167653"/>
              <a:gd name="connsiteX1-169" fmla="*/ 684652 w 684652"/>
              <a:gd name="connsiteY1-170" fmla="*/ 81975 h 167653"/>
              <a:gd name="connsiteX2-171" fmla="*/ 345277 w 684652"/>
              <a:gd name="connsiteY2-172" fmla="*/ 167653 h 167653"/>
              <a:gd name="connsiteX3-173" fmla="*/ 5902 w 684652"/>
              <a:gd name="connsiteY3-174" fmla="*/ 81975 h 167653"/>
              <a:gd name="connsiteX4-175" fmla="*/ 144715 w 684652"/>
              <a:gd name="connsiteY4-176" fmla="*/ 15354 h 167653"/>
              <a:gd name="connsiteX0-177" fmla="*/ 456916 w 684986"/>
              <a:gd name="connsiteY0-178" fmla="*/ 0 h 167653"/>
              <a:gd name="connsiteX1-179" fmla="*/ 684652 w 684986"/>
              <a:gd name="connsiteY1-180" fmla="*/ 81975 h 167653"/>
              <a:gd name="connsiteX2-181" fmla="*/ 345277 w 684986"/>
              <a:gd name="connsiteY2-182" fmla="*/ 167653 h 167653"/>
              <a:gd name="connsiteX3-183" fmla="*/ 5902 w 684986"/>
              <a:gd name="connsiteY3-184" fmla="*/ 81975 h 167653"/>
              <a:gd name="connsiteX4-185" fmla="*/ 144715 w 684986"/>
              <a:gd name="connsiteY4-186" fmla="*/ 15354 h 167653"/>
              <a:gd name="connsiteX0-187" fmla="*/ 456916 w 684676"/>
              <a:gd name="connsiteY0-188" fmla="*/ 0 h 167653"/>
              <a:gd name="connsiteX1-189" fmla="*/ 684652 w 684676"/>
              <a:gd name="connsiteY1-190" fmla="*/ 81975 h 167653"/>
              <a:gd name="connsiteX2-191" fmla="*/ 345277 w 684676"/>
              <a:gd name="connsiteY2-192" fmla="*/ 167653 h 167653"/>
              <a:gd name="connsiteX3-193" fmla="*/ 5902 w 684676"/>
              <a:gd name="connsiteY3-194" fmla="*/ 81975 h 167653"/>
              <a:gd name="connsiteX4-195" fmla="*/ 144715 w 684676"/>
              <a:gd name="connsiteY4-196" fmla="*/ 15354 h 167653"/>
              <a:gd name="connsiteX0-197" fmla="*/ 451042 w 678802"/>
              <a:gd name="connsiteY0-198" fmla="*/ 0 h 167653"/>
              <a:gd name="connsiteX1-199" fmla="*/ 678778 w 678802"/>
              <a:gd name="connsiteY1-200" fmla="*/ 81975 h 167653"/>
              <a:gd name="connsiteX2-201" fmla="*/ 339403 w 678802"/>
              <a:gd name="connsiteY2-202" fmla="*/ 167653 h 167653"/>
              <a:gd name="connsiteX3-203" fmla="*/ 28 w 678802"/>
              <a:gd name="connsiteY3-204" fmla="*/ 81975 h 167653"/>
              <a:gd name="connsiteX4-205" fmla="*/ 138841 w 678802"/>
              <a:gd name="connsiteY4-206" fmla="*/ 15354 h 167653"/>
              <a:gd name="connsiteX0-207" fmla="*/ 451164 w 678924"/>
              <a:gd name="connsiteY0-208" fmla="*/ 0 h 167653"/>
              <a:gd name="connsiteX1-209" fmla="*/ 678900 w 678924"/>
              <a:gd name="connsiteY1-210" fmla="*/ 81975 h 167653"/>
              <a:gd name="connsiteX2-211" fmla="*/ 339525 w 678924"/>
              <a:gd name="connsiteY2-212" fmla="*/ 167653 h 167653"/>
              <a:gd name="connsiteX3-213" fmla="*/ 150 w 678924"/>
              <a:gd name="connsiteY3-214" fmla="*/ 81975 h 167653"/>
              <a:gd name="connsiteX4-215" fmla="*/ 138963 w 678924"/>
              <a:gd name="connsiteY4-216" fmla="*/ 15354 h 167653"/>
              <a:gd name="connsiteX0-217" fmla="*/ 451140 w 678900"/>
              <a:gd name="connsiteY0-218" fmla="*/ 0 h 167653"/>
              <a:gd name="connsiteX1-219" fmla="*/ 678876 w 678900"/>
              <a:gd name="connsiteY1-220" fmla="*/ 81975 h 167653"/>
              <a:gd name="connsiteX2-221" fmla="*/ 339501 w 678900"/>
              <a:gd name="connsiteY2-222" fmla="*/ 167653 h 167653"/>
              <a:gd name="connsiteX3-223" fmla="*/ 126 w 678900"/>
              <a:gd name="connsiteY3-224" fmla="*/ 81975 h 167653"/>
              <a:gd name="connsiteX4-225" fmla="*/ 138939 w 678900"/>
              <a:gd name="connsiteY4-226" fmla="*/ 15354 h 167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8900" h="167653">
                <a:moveTo>
                  <a:pt x="451140" y="0"/>
                </a:moveTo>
                <a:cubicBezTo>
                  <a:pt x="514598" y="372"/>
                  <a:pt x="676603" y="27830"/>
                  <a:pt x="678876" y="81975"/>
                </a:cubicBezTo>
                <a:cubicBezTo>
                  <a:pt x="681149" y="136120"/>
                  <a:pt x="526933" y="167653"/>
                  <a:pt x="339501" y="167653"/>
                </a:cubicBezTo>
                <a:cubicBezTo>
                  <a:pt x="152069" y="167653"/>
                  <a:pt x="-5065" y="116797"/>
                  <a:pt x="126" y="81975"/>
                </a:cubicBezTo>
                <a:cubicBezTo>
                  <a:pt x="5317" y="47153"/>
                  <a:pt x="83712" y="26321"/>
                  <a:pt x="138939" y="15354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81792" y="3828401"/>
            <a:ext cx="103460" cy="1034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428452" y="3197015"/>
            <a:ext cx="88767" cy="887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1337031" y="2552212"/>
            <a:ext cx="1679816" cy="733569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1522650" y="2373912"/>
            <a:ext cx="1679816" cy="733569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sx="95000" sy="95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4870776" y="4198625"/>
            <a:ext cx="893129" cy="893129"/>
            <a:chOff x="4638000" y="4318951"/>
            <a:chExt cx="1300098" cy="1300098"/>
          </a:xfrm>
        </p:grpSpPr>
        <p:sp>
          <p:nvSpPr>
            <p:cNvPr id="42" name="椭圆 41"/>
            <p:cNvSpPr/>
            <p:nvPr/>
          </p:nvSpPr>
          <p:spPr>
            <a:xfrm>
              <a:off x="4767460" y="4448410"/>
              <a:ext cx="1041179" cy="104117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4638000" y="4318951"/>
              <a:ext cx="1300098" cy="1300098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0" scaled="0"/>
              </a:gradFill>
              <a:prstDash val="sysDash"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5091771" y="4814897"/>
              <a:ext cx="480156" cy="318854"/>
            </a:xfrm>
            <a:custGeom>
              <a:avLst/>
              <a:gdLst>
                <a:gd name="connsiteX0" fmla="*/ 0 w 609601"/>
                <a:gd name="connsiteY0" fmla="*/ 200025 h 404813"/>
                <a:gd name="connsiteX1" fmla="*/ 204788 w 609601"/>
                <a:gd name="connsiteY1" fmla="*/ 404813 h 404813"/>
                <a:gd name="connsiteX2" fmla="*/ 609601 w 609601"/>
                <a:gd name="connsiteY2" fmla="*/ 0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1" h="404813">
                  <a:moveTo>
                    <a:pt x="0" y="200025"/>
                  </a:moveTo>
                  <a:lnTo>
                    <a:pt x="204788" y="404813"/>
                  </a:lnTo>
                  <a:lnTo>
                    <a:pt x="609601" y="0"/>
                  </a:lnTo>
                </a:path>
              </a:pathLst>
            </a:cu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: 圆角 44"/>
          <p:cNvSpPr/>
          <p:nvPr/>
        </p:nvSpPr>
        <p:spPr>
          <a:xfrm>
            <a:off x="1702786" y="2756964"/>
            <a:ext cx="1164998" cy="88767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1916579" y="2573457"/>
            <a:ext cx="1164998" cy="88767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2437439" y="3457813"/>
            <a:ext cx="103460" cy="1034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1076925" y="2742270"/>
            <a:ext cx="103460" cy="1034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69292" y="3457813"/>
            <a:ext cx="103460" cy="1034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 rot="16200000">
            <a:off x="8594741" y="2875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5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POWERPOINT</a:t>
            </a:r>
            <a:endParaRPr lang="zh-CN" altLang="en-US" sz="66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3589873" y="4778662"/>
            <a:ext cx="5673482" cy="2079625"/>
            <a:chOff x="3488735" y="4141132"/>
            <a:chExt cx="5673482" cy="2079625"/>
          </a:xfrm>
        </p:grpSpPr>
        <p:sp>
          <p:nvSpPr>
            <p:cNvPr id="100" name="矩形 99"/>
            <p:cNvSpPr/>
            <p:nvPr/>
          </p:nvSpPr>
          <p:spPr>
            <a:xfrm>
              <a:off x="3524735" y="5171006"/>
              <a:ext cx="5142531" cy="385319"/>
            </a:xfrm>
            <a:prstGeom prst="rect">
              <a:avLst/>
            </a:prstGeom>
            <a:noFill/>
            <a:ln w="254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34887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34887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86299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86299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3738444" y="4141132"/>
              <a:ext cx="5423773" cy="20796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400" dirty="0">
                  <a:ln w="12700"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>
                      <a:alpha val="1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ea"/>
                </a:rPr>
                <a:t>W</a:t>
              </a:r>
              <a:endParaRPr lang="en-US" altLang="zh-CN" sz="6600" dirty="0"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宋体" panose="02010600030101010101" pitchFamily="2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116" name="矩形 115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119" name="矩形: 圆角 118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: 圆角 119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925" y="2040912"/>
            <a:ext cx="12261850" cy="31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空心弧 31"/>
          <p:cNvSpPr/>
          <p:nvPr/>
        </p:nvSpPr>
        <p:spPr>
          <a:xfrm>
            <a:off x="3820292" y="1354964"/>
            <a:ext cx="4559300" cy="4559300"/>
          </a:xfrm>
          <a:prstGeom prst="blockArc">
            <a:avLst>
              <a:gd name="adj1" fmla="val 16210879"/>
              <a:gd name="adj2" fmla="val 1697458"/>
              <a:gd name="adj3" fmla="val 22083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空心弧 32"/>
          <p:cNvSpPr/>
          <p:nvPr/>
        </p:nvSpPr>
        <p:spPr>
          <a:xfrm flipH="1">
            <a:off x="3820292" y="1354964"/>
            <a:ext cx="4559300" cy="4559300"/>
          </a:xfrm>
          <a:prstGeom prst="blockArc">
            <a:avLst>
              <a:gd name="adj1" fmla="val 16210879"/>
              <a:gd name="adj2" fmla="val 2135227"/>
              <a:gd name="adj3" fmla="val 21998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空心弧 33"/>
          <p:cNvSpPr/>
          <p:nvPr/>
        </p:nvSpPr>
        <p:spPr>
          <a:xfrm rot="14644626" flipH="1">
            <a:off x="3810767" y="1354964"/>
            <a:ext cx="4559300" cy="4559300"/>
          </a:xfrm>
          <a:prstGeom prst="blockArc">
            <a:avLst>
              <a:gd name="adj1" fmla="val 16210879"/>
              <a:gd name="adj2" fmla="val 2135227"/>
              <a:gd name="adj3" fmla="val 21998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空心弧 35"/>
          <p:cNvSpPr/>
          <p:nvPr/>
        </p:nvSpPr>
        <p:spPr>
          <a:xfrm rot="14644626" flipH="1">
            <a:off x="3821933" y="1359070"/>
            <a:ext cx="4559300" cy="4559300"/>
          </a:xfrm>
          <a:prstGeom prst="blockArc">
            <a:avLst>
              <a:gd name="adj1" fmla="val 213016"/>
              <a:gd name="adj2" fmla="val 2135227"/>
              <a:gd name="adj3" fmla="val 21998"/>
            </a:avLst>
          </a:prstGeom>
          <a:gradFill>
            <a:gsLst>
              <a:gs pos="9000">
                <a:schemeClr val="tx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7400000" scaled="0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2901949" y="1411933"/>
            <a:ext cx="6388102" cy="44494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7169" y="550460"/>
            <a:ext cx="36933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rgbClr val="031443"/>
                </a:solidFill>
                <a:latin typeface="+mj-ea"/>
                <a:ea typeface="+mj-ea"/>
              </a:rPr>
              <a:t>项目方案简要介绍</a:t>
            </a:r>
            <a:endParaRPr lang="zh-CN" altLang="en-US" sz="36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-984479" y="100789"/>
            <a:ext cx="1471607" cy="819003"/>
            <a:chOff x="1069292" y="2742270"/>
            <a:chExt cx="1471607" cy="819003"/>
          </a:xfrm>
        </p:grpSpPr>
        <p:sp>
          <p:nvSpPr>
            <p:cNvPr id="13" name="矩形 12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982069" y="6051585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ONE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96" y="2537950"/>
            <a:ext cx="1647372" cy="168842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428615" y="3853180"/>
            <a:ext cx="143700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隔离</a:t>
            </a: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人员管理系统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/>
        </p:nvSpPr>
        <p:spPr>
          <a:xfrm rot="17665936">
            <a:off x="4049650" y="2783048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系统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/>
        </p:nvSpPr>
        <p:spPr>
          <a:xfrm rot="3600000">
            <a:off x="6548556" y="2783048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形势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26559" y="5059158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管理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77170" y="4025547"/>
            <a:ext cx="2755394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疫情形势下密接人员的管理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代价与人力耗费巨大</a:t>
            </a:r>
            <a:endParaRPr lang="en-US" altLang="zh-CN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50863" y="3603352"/>
            <a:ext cx="6096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背景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67321" y="4025547"/>
            <a:ext cx="2763916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创新开发智慧化管理平台 助力疫情防控精准高效 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1021636" y="3603352"/>
            <a:ext cx="6096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期望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4" y="2309522"/>
            <a:ext cx="1385629" cy="1102607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2427" y="2360305"/>
            <a:ext cx="1184024" cy="1410631"/>
          </a:xfrm>
          <a:prstGeom prst="rect">
            <a:avLst/>
          </a:prstGeom>
        </p:spPr>
      </p:pic>
      <p:grpSp>
        <p:nvGrpSpPr>
          <p:cNvPr id="87" name="组合 86"/>
          <p:cNvGrpSpPr/>
          <p:nvPr/>
        </p:nvGrpSpPr>
        <p:grpSpPr>
          <a:xfrm>
            <a:off x="543984" y="6247296"/>
            <a:ext cx="1405636" cy="361360"/>
            <a:chOff x="9010236" y="5260919"/>
            <a:chExt cx="1807749" cy="464735"/>
          </a:xfrm>
        </p:grpSpPr>
        <p:sp>
          <p:nvSpPr>
            <p:cNvPr id="88" name="矩形 87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91" name="矩形: 圆角 90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3" name="3D 模型 9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928" y="-399694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94" name="3D 模型 9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110" y="511907"/>
            <a:ext cx="354398" cy="354398"/>
          </a:xfrm>
          <a:prstGeom prst="rect">
            <a:avLst/>
          </a:prstGeom>
          <a:effectLst/>
        </p:spPr>
      </p:pic>
      <p:sp>
        <p:nvSpPr>
          <p:cNvPr id="95" name="文本框 94"/>
          <p:cNvSpPr txBox="1"/>
          <p:nvPr/>
        </p:nvSpPr>
        <p:spPr>
          <a:xfrm>
            <a:off x="4478698" y="622689"/>
            <a:ext cx="4616649" cy="38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LOREM IPSUM DOLOR SIT AMET, CONSECTETUER ADIPISCING ELIT. MAECENAS PORTTITOR CONGUE MASSA. 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3D 模型 7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4278" y="-1266318"/>
            <a:ext cx="9815794" cy="98157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7169" y="561255"/>
            <a:ext cx="36933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项目方案简要介绍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6" name="矩形 5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/>
          <p:cNvSpPr/>
          <p:nvPr/>
        </p:nvSpPr>
        <p:spPr>
          <a:xfrm>
            <a:off x="550863" y="2459039"/>
            <a:ext cx="1239600" cy="179118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77010" y="2647675"/>
            <a:ext cx="1353900" cy="224707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l="22486" t="17956"/>
          <a:stretch>
            <a:fillRect/>
          </a:stretch>
        </p:blipFill>
        <p:spPr>
          <a:xfrm>
            <a:off x="677009" y="2647675"/>
            <a:ext cx="1546577" cy="2247076"/>
          </a:xfrm>
          <a:prstGeom prst="roundRect">
            <a:avLst/>
          </a:prstGeom>
        </p:spPr>
      </p:pic>
      <p:sp>
        <p:nvSpPr>
          <p:cNvPr id="17" name="矩形: 圆角 16"/>
          <p:cNvSpPr/>
          <p:nvPr/>
        </p:nvSpPr>
        <p:spPr>
          <a:xfrm>
            <a:off x="2650633" y="2459039"/>
            <a:ext cx="1239600" cy="179118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>
            <a:off x="2776780" y="2647675"/>
            <a:ext cx="1353900" cy="224707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l="22486" t="17956"/>
          <a:stretch>
            <a:fillRect/>
          </a:stretch>
        </p:blipFill>
        <p:spPr>
          <a:xfrm>
            <a:off x="2776779" y="2647675"/>
            <a:ext cx="1546577" cy="2247076"/>
          </a:xfrm>
          <a:prstGeom prst="roundRect">
            <a:avLst/>
          </a:prstGeom>
        </p:spPr>
      </p:pic>
      <p:sp>
        <p:nvSpPr>
          <p:cNvPr id="23" name="矩形: 圆角 22"/>
          <p:cNvSpPr/>
          <p:nvPr/>
        </p:nvSpPr>
        <p:spPr>
          <a:xfrm>
            <a:off x="4750403" y="2459039"/>
            <a:ext cx="1239600" cy="179118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4876550" y="2647675"/>
            <a:ext cx="1353900" cy="224707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l="22486" t="17956"/>
          <a:stretch>
            <a:fillRect/>
          </a:stretch>
        </p:blipFill>
        <p:spPr>
          <a:xfrm>
            <a:off x="4876549" y="2647675"/>
            <a:ext cx="1546577" cy="2247076"/>
          </a:xfrm>
          <a:prstGeom prst="roundRect">
            <a:avLst/>
          </a:prstGeom>
        </p:spPr>
      </p:pic>
      <p:sp>
        <p:nvSpPr>
          <p:cNvPr id="27" name="矩形: 圆角 26"/>
          <p:cNvSpPr/>
          <p:nvPr/>
        </p:nvSpPr>
        <p:spPr>
          <a:xfrm>
            <a:off x="6850174" y="2459039"/>
            <a:ext cx="1239600" cy="179118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6976321" y="2647675"/>
            <a:ext cx="1353900" cy="224707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l="22486" t="17956"/>
          <a:stretch>
            <a:fillRect/>
          </a:stretch>
        </p:blipFill>
        <p:spPr>
          <a:xfrm>
            <a:off x="6976320" y="2647675"/>
            <a:ext cx="1546577" cy="2247076"/>
          </a:xfrm>
          <a:prstGeom prst="round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244875" y="1581172"/>
            <a:ext cx="216262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技术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39315" y="5613317"/>
            <a:ext cx="2104683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  <a:cs typeface="OPPOSans M" panose="00020600040101010101" pitchFamily="18" charset="-122"/>
              </a:rPr>
              <a:t>框架</a:t>
            </a:r>
            <a:endParaRPr lang="en-US" altLang="zh-CN" dirty="0">
              <a:solidFill>
                <a:schemeClr val="accent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982069" y="6062380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</a:t>
            </a:r>
            <a:r>
              <a:rPr lang="en-US" altLang="zh-CN" sz="72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10000"/>
                  </a:schemeClr>
                </a:solidFill>
              </a:rPr>
              <a:t>ONE</a:t>
            </a:r>
            <a:endParaRPr lang="zh-CN" altLang="en-US" sz="72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64" name="矩形 63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67" name="矩形: 圆角 66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: 圆角 67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4" name="矩形: 圆角 73"/>
          <p:cNvSpPr/>
          <p:nvPr/>
        </p:nvSpPr>
        <p:spPr>
          <a:xfrm flipH="1">
            <a:off x="1326062" y="4991416"/>
            <a:ext cx="6332038" cy="525236"/>
          </a:xfrm>
          <a:custGeom>
            <a:avLst/>
            <a:gdLst>
              <a:gd name="connsiteX0" fmla="*/ 0 w 6332038"/>
              <a:gd name="connsiteY0" fmla="*/ 175658 h 1053927"/>
              <a:gd name="connsiteX1" fmla="*/ 175658 w 6332038"/>
              <a:gd name="connsiteY1" fmla="*/ 0 h 1053927"/>
              <a:gd name="connsiteX2" fmla="*/ 6156380 w 6332038"/>
              <a:gd name="connsiteY2" fmla="*/ 0 h 1053927"/>
              <a:gd name="connsiteX3" fmla="*/ 6332038 w 6332038"/>
              <a:gd name="connsiteY3" fmla="*/ 175658 h 1053927"/>
              <a:gd name="connsiteX4" fmla="*/ 6332038 w 6332038"/>
              <a:gd name="connsiteY4" fmla="*/ 878269 h 1053927"/>
              <a:gd name="connsiteX5" fmla="*/ 6156380 w 6332038"/>
              <a:gd name="connsiteY5" fmla="*/ 1053927 h 1053927"/>
              <a:gd name="connsiteX6" fmla="*/ 175658 w 6332038"/>
              <a:gd name="connsiteY6" fmla="*/ 1053927 h 1053927"/>
              <a:gd name="connsiteX7" fmla="*/ 0 w 6332038"/>
              <a:gd name="connsiteY7" fmla="*/ 878269 h 1053927"/>
              <a:gd name="connsiteX8" fmla="*/ 0 w 6332038"/>
              <a:gd name="connsiteY8" fmla="*/ 175658 h 1053927"/>
              <a:gd name="connsiteX0-1" fmla="*/ 0 w 6332038"/>
              <a:gd name="connsiteY0-2" fmla="*/ 175658 h 1053927"/>
              <a:gd name="connsiteX1-3" fmla="*/ 175658 w 6332038"/>
              <a:gd name="connsiteY1-4" fmla="*/ 0 h 1053927"/>
              <a:gd name="connsiteX2-5" fmla="*/ 6156380 w 6332038"/>
              <a:gd name="connsiteY2-6" fmla="*/ 0 h 1053927"/>
              <a:gd name="connsiteX3-7" fmla="*/ 6332038 w 6332038"/>
              <a:gd name="connsiteY3-8" fmla="*/ 175658 h 1053927"/>
              <a:gd name="connsiteX4-9" fmla="*/ 6332038 w 6332038"/>
              <a:gd name="connsiteY4-10" fmla="*/ 878269 h 1053927"/>
              <a:gd name="connsiteX5-11" fmla="*/ 6156380 w 6332038"/>
              <a:gd name="connsiteY5-12" fmla="*/ 1053927 h 1053927"/>
              <a:gd name="connsiteX6-13" fmla="*/ 175658 w 6332038"/>
              <a:gd name="connsiteY6-14" fmla="*/ 1053927 h 1053927"/>
              <a:gd name="connsiteX7-15" fmla="*/ 0 w 6332038"/>
              <a:gd name="connsiteY7-16" fmla="*/ 878269 h 1053927"/>
              <a:gd name="connsiteX8-17" fmla="*/ 1088 w 6332038"/>
              <a:gd name="connsiteY8-18" fmla="*/ 528691 h 1053927"/>
              <a:gd name="connsiteX9" fmla="*/ 0 w 6332038"/>
              <a:gd name="connsiteY9" fmla="*/ 175658 h 1053927"/>
              <a:gd name="connsiteX0-19" fmla="*/ 0 w 6332038"/>
              <a:gd name="connsiteY0-20" fmla="*/ 175658 h 1053927"/>
              <a:gd name="connsiteX1-21" fmla="*/ 175658 w 6332038"/>
              <a:gd name="connsiteY1-22" fmla="*/ 0 h 1053927"/>
              <a:gd name="connsiteX2-23" fmla="*/ 6156380 w 6332038"/>
              <a:gd name="connsiteY2-24" fmla="*/ 0 h 1053927"/>
              <a:gd name="connsiteX3-25" fmla="*/ 6332038 w 6332038"/>
              <a:gd name="connsiteY3-26" fmla="*/ 175658 h 1053927"/>
              <a:gd name="connsiteX4-27" fmla="*/ 6325688 w 6332038"/>
              <a:gd name="connsiteY4-28" fmla="*/ 535041 h 1053927"/>
              <a:gd name="connsiteX5-29" fmla="*/ 6332038 w 6332038"/>
              <a:gd name="connsiteY5-30" fmla="*/ 878269 h 1053927"/>
              <a:gd name="connsiteX6-31" fmla="*/ 6156380 w 6332038"/>
              <a:gd name="connsiteY6-32" fmla="*/ 1053927 h 1053927"/>
              <a:gd name="connsiteX7-33" fmla="*/ 175658 w 6332038"/>
              <a:gd name="connsiteY7-34" fmla="*/ 1053927 h 1053927"/>
              <a:gd name="connsiteX8-35" fmla="*/ 0 w 6332038"/>
              <a:gd name="connsiteY8-36" fmla="*/ 878269 h 1053927"/>
              <a:gd name="connsiteX9-37" fmla="*/ 1088 w 6332038"/>
              <a:gd name="connsiteY9-38" fmla="*/ 528691 h 1053927"/>
              <a:gd name="connsiteX10" fmla="*/ 0 w 6332038"/>
              <a:gd name="connsiteY10" fmla="*/ 175658 h 1053927"/>
              <a:gd name="connsiteX0-39" fmla="*/ 6332038 w 6423478"/>
              <a:gd name="connsiteY0-40" fmla="*/ 175658 h 1053927"/>
              <a:gd name="connsiteX1-41" fmla="*/ 6325688 w 6423478"/>
              <a:gd name="connsiteY1-42" fmla="*/ 535041 h 1053927"/>
              <a:gd name="connsiteX2-43" fmla="*/ 6332038 w 6423478"/>
              <a:gd name="connsiteY2-44" fmla="*/ 878269 h 1053927"/>
              <a:gd name="connsiteX3-45" fmla="*/ 6156380 w 6423478"/>
              <a:gd name="connsiteY3-46" fmla="*/ 1053927 h 1053927"/>
              <a:gd name="connsiteX4-47" fmla="*/ 175658 w 6423478"/>
              <a:gd name="connsiteY4-48" fmla="*/ 1053927 h 1053927"/>
              <a:gd name="connsiteX5-49" fmla="*/ 0 w 6423478"/>
              <a:gd name="connsiteY5-50" fmla="*/ 878269 h 1053927"/>
              <a:gd name="connsiteX6-51" fmla="*/ 1088 w 6423478"/>
              <a:gd name="connsiteY6-52" fmla="*/ 528691 h 1053927"/>
              <a:gd name="connsiteX7-53" fmla="*/ 0 w 6423478"/>
              <a:gd name="connsiteY7-54" fmla="*/ 175658 h 1053927"/>
              <a:gd name="connsiteX8-55" fmla="*/ 175658 w 6423478"/>
              <a:gd name="connsiteY8-56" fmla="*/ 0 h 1053927"/>
              <a:gd name="connsiteX9-57" fmla="*/ 6156380 w 6423478"/>
              <a:gd name="connsiteY9-58" fmla="*/ 0 h 1053927"/>
              <a:gd name="connsiteX10-59" fmla="*/ 6423478 w 6423478"/>
              <a:gd name="connsiteY10-60" fmla="*/ 267098 h 1053927"/>
              <a:gd name="connsiteX0-61" fmla="*/ 6332038 w 6332038"/>
              <a:gd name="connsiteY0-62" fmla="*/ 175658 h 1053927"/>
              <a:gd name="connsiteX1-63" fmla="*/ 6325688 w 6332038"/>
              <a:gd name="connsiteY1-64" fmla="*/ 535041 h 1053927"/>
              <a:gd name="connsiteX2-65" fmla="*/ 6332038 w 6332038"/>
              <a:gd name="connsiteY2-66" fmla="*/ 878269 h 1053927"/>
              <a:gd name="connsiteX3-67" fmla="*/ 6156380 w 6332038"/>
              <a:gd name="connsiteY3-68" fmla="*/ 1053927 h 1053927"/>
              <a:gd name="connsiteX4-69" fmla="*/ 175658 w 6332038"/>
              <a:gd name="connsiteY4-70" fmla="*/ 1053927 h 1053927"/>
              <a:gd name="connsiteX5-71" fmla="*/ 0 w 6332038"/>
              <a:gd name="connsiteY5-72" fmla="*/ 878269 h 1053927"/>
              <a:gd name="connsiteX6-73" fmla="*/ 1088 w 6332038"/>
              <a:gd name="connsiteY6-74" fmla="*/ 528691 h 1053927"/>
              <a:gd name="connsiteX7-75" fmla="*/ 0 w 6332038"/>
              <a:gd name="connsiteY7-76" fmla="*/ 175658 h 1053927"/>
              <a:gd name="connsiteX8-77" fmla="*/ 175658 w 6332038"/>
              <a:gd name="connsiteY8-78" fmla="*/ 0 h 1053927"/>
              <a:gd name="connsiteX9-79" fmla="*/ 6156380 w 6332038"/>
              <a:gd name="connsiteY9-80" fmla="*/ 0 h 1053927"/>
              <a:gd name="connsiteX0-81" fmla="*/ 6325688 w 6332038"/>
              <a:gd name="connsiteY0-82" fmla="*/ 535041 h 1053927"/>
              <a:gd name="connsiteX1-83" fmla="*/ 6332038 w 6332038"/>
              <a:gd name="connsiteY1-84" fmla="*/ 878269 h 1053927"/>
              <a:gd name="connsiteX2-85" fmla="*/ 6156380 w 6332038"/>
              <a:gd name="connsiteY2-86" fmla="*/ 1053927 h 1053927"/>
              <a:gd name="connsiteX3-87" fmla="*/ 175658 w 6332038"/>
              <a:gd name="connsiteY3-88" fmla="*/ 1053927 h 1053927"/>
              <a:gd name="connsiteX4-89" fmla="*/ 0 w 6332038"/>
              <a:gd name="connsiteY4-90" fmla="*/ 878269 h 1053927"/>
              <a:gd name="connsiteX5-91" fmla="*/ 1088 w 6332038"/>
              <a:gd name="connsiteY5-92" fmla="*/ 528691 h 1053927"/>
              <a:gd name="connsiteX6-93" fmla="*/ 0 w 6332038"/>
              <a:gd name="connsiteY6-94" fmla="*/ 175658 h 1053927"/>
              <a:gd name="connsiteX7-95" fmla="*/ 175658 w 6332038"/>
              <a:gd name="connsiteY7-96" fmla="*/ 0 h 1053927"/>
              <a:gd name="connsiteX8-97" fmla="*/ 6156380 w 6332038"/>
              <a:gd name="connsiteY8-98" fmla="*/ 0 h 1053927"/>
              <a:gd name="connsiteX0-99" fmla="*/ 6325688 w 6332038"/>
              <a:gd name="connsiteY0-100" fmla="*/ 535041 h 1053927"/>
              <a:gd name="connsiteX1-101" fmla="*/ 6332038 w 6332038"/>
              <a:gd name="connsiteY1-102" fmla="*/ 878269 h 1053927"/>
              <a:gd name="connsiteX2-103" fmla="*/ 6156380 w 6332038"/>
              <a:gd name="connsiteY2-104" fmla="*/ 1053927 h 1053927"/>
              <a:gd name="connsiteX3-105" fmla="*/ 175658 w 6332038"/>
              <a:gd name="connsiteY3-106" fmla="*/ 1053927 h 1053927"/>
              <a:gd name="connsiteX4-107" fmla="*/ 0 w 6332038"/>
              <a:gd name="connsiteY4-108" fmla="*/ 878269 h 1053927"/>
              <a:gd name="connsiteX5-109" fmla="*/ 1088 w 6332038"/>
              <a:gd name="connsiteY5-110" fmla="*/ 528691 h 1053927"/>
              <a:gd name="connsiteX6-111" fmla="*/ 0 w 6332038"/>
              <a:gd name="connsiteY6-112" fmla="*/ 175658 h 1053927"/>
              <a:gd name="connsiteX7-113" fmla="*/ 175658 w 6332038"/>
              <a:gd name="connsiteY7-114" fmla="*/ 0 h 1053927"/>
              <a:gd name="connsiteX0-115" fmla="*/ 6325688 w 6332038"/>
              <a:gd name="connsiteY0-116" fmla="*/ 359383 h 878269"/>
              <a:gd name="connsiteX1-117" fmla="*/ 6332038 w 6332038"/>
              <a:gd name="connsiteY1-118" fmla="*/ 702611 h 878269"/>
              <a:gd name="connsiteX2-119" fmla="*/ 6156380 w 6332038"/>
              <a:gd name="connsiteY2-120" fmla="*/ 878269 h 878269"/>
              <a:gd name="connsiteX3-121" fmla="*/ 175658 w 6332038"/>
              <a:gd name="connsiteY3-122" fmla="*/ 878269 h 878269"/>
              <a:gd name="connsiteX4-123" fmla="*/ 0 w 6332038"/>
              <a:gd name="connsiteY4-124" fmla="*/ 702611 h 878269"/>
              <a:gd name="connsiteX5-125" fmla="*/ 1088 w 6332038"/>
              <a:gd name="connsiteY5-126" fmla="*/ 353033 h 878269"/>
              <a:gd name="connsiteX6-127" fmla="*/ 0 w 6332038"/>
              <a:gd name="connsiteY6-128" fmla="*/ 0 h 878269"/>
              <a:gd name="connsiteX0-129" fmla="*/ 6325688 w 6332038"/>
              <a:gd name="connsiteY0-130" fmla="*/ 6350 h 525236"/>
              <a:gd name="connsiteX1-131" fmla="*/ 6332038 w 6332038"/>
              <a:gd name="connsiteY1-132" fmla="*/ 349578 h 525236"/>
              <a:gd name="connsiteX2-133" fmla="*/ 6156380 w 6332038"/>
              <a:gd name="connsiteY2-134" fmla="*/ 525236 h 525236"/>
              <a:gd name="connsiteX3-135" fmla="*/ 175658 w 6332038"/>
              <a:gd name="connsiteY3-136" fmla="*/ 525236 h 525236"/>
              <a:gd name="connsiteX4-137" fmla="*/ 0 w 6332038"/>
              <a:gd name="connsiteY4-138" fmla="*/ 349578 h 525236"/>
              <a:gd name="connsiteX5-139" fmla="*/ 1088 w 6332038"/>
              <a:gd name="connsiteY5-140" fmla="*/ 0 h 525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32038" h="525236">
                <a:moveTo>
                  <a:pt x="6325688" y="6350"/>
                </a:moveTo>
                <a:lnTo>
                  <a:pt x="6332038" y="349578"/>
                </a:lnTo>
                <a:cubicBezTo>
                  <a:pt x="6332038" y="446591"/>
                  <a:pt x="6253393" y="525236"/>
                  <a:pt x="6156380" y="525236"/>
                </a:cubicBezTo>
                <a:lnTo>
                  <a:pt x="175658" y="525236"/>
                </a:lnTo>
                <a:cubicBezTo>
                  <a:pt x="78645" y="525236"/>
                  <a:pt x="0" y="446591"/>
                  <a:pt x="0" y="349578"/>
                </a:cubicBezTo>
                <a:cubicBezTo>
                  <a:pt x="363" y="233052"/>
                  <a:pt x="725" y="116526"/>
                  <a:pt x="1088" y="0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ash"/>
            <a:round/>
            <a:headEnd type="triangle" w="lg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3"/>
          <p:cNvSpPr/>
          <p:nvPr/>
        </p:nvSpPr>
        <p:spPr>
          <a:xfrm flipH="1" flipV="1">
            <a:off x="1157337" y="1929003"/>
            <a:ext cx="6332038" cy="525236"/>
          </a:xfrm>
          <a:custGeom>
            <a:avLst/>
            <a:gdLst>
              <a:gd name="connsiteX0" fmla="*/ 0 w 6332038"/>
              <a:gd name="connsiteY0" fmla="*/ 175658 h 1053927"/>
              <a:gd name="connsiteX1" fmla="*/ 175658 w 6332038"/>
              <a:gd name="connsiteY1" fmla="*/ 0 h 1053927"/>
              <a:gd name="connsiteX2" fmla="*/ 6156380 w 6332038"/>
              <a:gd name="connsiteY2" fmla="*/ 0 h 1053927"/>
              <a:gd name="connsiteX3" fmla="*/ 6332038 w 6332038"/>
              <a:gd name="connsiteY3" fmla="*/ 175658 h 1053927"/>
              <a:gd name="connsiteX4" fmla="*/ 6332038 w 6332038"/>
              <a:gd name="connsiteY4" fmla="*/ 878269 h 1053927"/>
              <a:gd name="connsiteX5" fmla="*/ 6156380 w 6332038"/>
              <a:gd name="connsiteY5" fmla="*/ 1053927 h 1053927"/>
              <a:gd name="connsiteX6" fmla="*/ 175658 w 6332038"/>
              <a:gd name="connsiteY6" fmla="*/ 1053927 h 1053927"/>
              <a:gd name="connsiteX7" fmla="*/ 0 w 6332038"/>
              <a:gd name="connsiteY7" fmla="*/ 878269 h 1053927"/>
              <a:gd name="connsiteX8" fmla="*/ 0 w 6332038"/>
              <a:gd name="connsiteY8" fmla="*/ 175658 h 1053927"/>
              <a:gd name="connsiteX0-1" fmla="*/ 0 w 6332038"/>
              <a:gd name="connsiteY0-2" fmla="*/ 175658 h 1053927"/>
              <a:gd name="connsiteX1-3" fmla="*/ 175658 w 6332038"/>
              <a:gd name="connsiteY1-4" fmla="*/ 0 h 1053927"/>
              <a:gd name="connsiteX2-5" fmla="*/ 6156380 w 6332038"/>
              <a:gd name="connsiteY2-6" fmla="*/ 0 h 1053927"/>
              <a:gd name="connsiteX3-7" fmla="*/ 6332038 w 6332038"/>
              <a:gd name="connsiteY3-8" fmla="*/ 175658 h 1053927"/>
              <a:gd name="connsiteX4-9" fmla="*/ 6332038 w 6332038"/>
              <a:gd name="connsiteY4-10" fmla="*/ 878269 h 1053927"/>
              <a:gd name="connsiteX5-11" fmla="*/ 6156380 w 6332038"/>
              <a:gd name="connsiteY5-12" fmla="*/ 1053927 h 1053927"/>
              <a:gd name="connsiteX6-13" fmla="*/ 175658 w 6332038"/>
              <a:gd name="connsiteY6-14" fmla="*/ 1053927 h 1053927"/>
              <a:gd name="connsiteX7-15" fmla="*/ 0 w 6332038"/>
              <a:gd name="connsiteY7-16" fmla="*/ 878269 h 1053927"/>
              <a:gd name="connsiteX8-17" fmla="*/ 1088 w 6332038"/>
              <a:gd name="connsiteY8-18" fmla="*/ 528691 h 1053927"/>
              <a:gd name="connsiteX9" fmla="*/ 0 w 6332038"/>
              <a:gd name="connsiteY9" fmla="*/ 175658 h 1053927"/>
              <a:gd name="connsiteX0-19" fmla="*/ 0 w 6332038"/>
              <a:gd name="connsiteY0-20" fmla="*/ 175658 h 1053927"/>
              <a:gd name="connsiteX1-21" fmla="*/ 175658 w 6332038"/>
              <a:gd name="connsiteY1-22" fmla="*/ 0 h 1053927"/>
              <a:gd name="connsiteX2-23" fmla="*/ 6156380 w 6332038"/>
              <a:gd name="connsiteY2-24" fmla="*/ 0 h 1053927"/>
              <a:gd name="connsiteX3-25" fmla="*/ 6332038 w 6332038"/>
              <a:gd name="connsiteY3-26" fmla="*/ 175658 h 1053927"/>
              <a:gd name="connsiteX4-27" fmla="*/ 6325688 w 6332038"/>
              <a:gd name="connsiteY4-28" fmla="*/ 535041 h 1053927"/>
              <a:gd name="connsiteX5-29" fmla="*/ 6332038 w 6332038"/>
              <a:gd name="connsiteY5-30" fmla="*/ 878269 h 1053927"/>
              <a:gd name="connsiteX6-31" fmla="*/ 6156380 w 6332038"/>
              <a:gd name="connsiteY6-32" fmla="*/ 1053927 h 1053927"/>
              <a:gd name="connsiteX7-33" fmla="*/ 175658 w 6332038"/>
              <a:gd name="connsiteY7-34" fmla="*/ 1053927 h 1053927"/>
              <a:gd name="connsiteX8-35" fmla="*/ 0 w 6332038"/>
              <a:gd name="connsiteY8-36" fmla="*/ 878269 h 1053927"/>
              <a:gd name="connsiteX9-37" fmla="*/ 1088 w 6332038"/>
              <a:gd name="connsiteY9-38" fmla="*/ 528691 h 1053927"/>
              <a:gd name="connsiteX10" fmla="*/ 0 w 6332038"/>
              <a:gd name="connsiteY10" fmla="*/ 175658 h 1053927"/>
              <a:gd name="connsiteX0-39" fmla="*/ 6332038 w 6423478"/>
              <a:gd name="connsiteY0-40" fmla="*/ 175658 h 1053927"/>
              <a:gd name="connsiteX1-41" fmla="*/ 6325688 w 6423478"/>
              <a:gd name="connsiteY1-42" fmla="*/ 535041 h 1053927"/>
              <a:gd name="connsiteX2-43" fmla="*/ 6332038 w 6423478"/>
              <a:gd name="connsiteY2-44" fmla="*/ 878269 h 1053927"/>
              <a:gd name="connsiteX3-45" fmla="*/ 6156380 w 6423478"/>
              <a:gd name="connsiteY3-46" fmla="*/ 1053927 h 1053927"/>
              <a:gd name="connsiteX4-47" fmla="*/ 175658 w 6423478"/>
              <a:gd name="connsiteY4-48" fmla="*/ 1053927 h 1053927"/>
              <a:gd name="connsiteX5-49" fmla="*/ 0 w 6423478"/>
              <a:gd name="connsiteY5-50" fmla="*/ 878269 h 1053927"/>
              <a:gd name="connsiteX6-51" fmla="*/ 1088 w 6423478"/>
              <a:gd name="connsiteY6-52" fmla="*/ 528691 h 1053927"/>
              <a:gd name="connsiteX7-53" fmla="*/ 0 w 6423478"/>
              <a:gd name="connsiteY7-54" fmla="*/ 175658 h 1053927"/>
              <a:gd name="connsiteX8-55" fmla="*/ 175658 w 6423478"/>
              <a:gd name="connsiteY8-56" fmla="*/ 0 h 1053927"/>
              <a:gd name="connsiteX9-57" fmla="*/ 6156380 w 6423478"/>
              <a:gd name="connsiteY9-58" fmla="*/ 0 h 1053927"/>
              <a:gd name="connsiteX10-59" fmla="*/ 6423478 w 6423478"/>
              <a:gd name="connsiteY10-60" fmla="*/ 267098 h 1053927"/>
              <a:gd name="connsiteX0-61" fmla="*/ 6332038 w 6332038"/>
              <a:gd name="connsiteY0-62" fmla="*/ 175658 h 1053927"/>
              <a:gd name="connsiteX1-63" fmla="*/ 6325688 w 6332038"/>
              <a:gd name="connsiteY1-64" fmla="*/ 535041 h 1053927"/>
              <a:gd name="connsiteX2-65" fmla="*/ 6332038 w 6332038"/>
              <a:gd name="connsiteY2-66" fmla="*/ 878269 h 1053927"/>
              <a:gd name="connsiteX3-67" fmla="*/ 6156380 w 6332038"/>
              <a:gd name="connsiteY3-68" fmla="*/ 1053927 h 1053927"/>
              <a:gd name="connsiteX4-69" fmla="*/ 175658 w 6332038"/>
              <a:gd name="connsiteY4-70" fmla="*/ 1053927 h 1053927"/>
              <a:gd name="connsiteX5-71" fmla="*/ 0 w 6332038"/>
              <a:gd name="connsiteY5-72" fmla="*/ 878269 h 1053927"/>
              <a:gd name="connsiteX6-73" fmla="*/ 1088 w 6332038"/>
              <a:gd name="connsiteY6-74" fmla="*/ 528691 h 1053927"/>
              <a:gd name="connsiteX7-75" fmla="*/ 0 w 6332038"/>
              <a:gd name="connsiteY7-76" fmla="*/ 175658 h 1053927"/>
              <a:gd name="connsiteX8-77" fmla="*/ 175658 w 6332038"/>
              <a:gd name="connsiteY8-78" fmla="*/ 0 h 1053927"/>
              <a:gd name="connsiteX9-79" fmla="*/ 6156380 w 6332038"/>
              <a:gd name="connsiteY9-80" fmla="*/ 0 h 1053927"/>
              <a:gd name="connsiteX0-81" fmla="*/ 6325688 w 6332038"/>
              <a:gd name="connsiteY0-82" fmla="*/ 535041 h 1053927"/>
              <a:gd name="connsiteX1-83" fmla="*/ 6332038 w 6332038"/>
              <a:gd name="connsiteY1-84" fmla="*/ 878269 h 1053927"/>
              <a:gd name="connsiteX2-85" fmla="*/ 6156380 w 6332038"/>
              <a:gd name="connsiteY2-86" fmla="*/ 1053927 h 1053927"/>
              <a:gd name="connsiteX3-87" fmla="*/ 175658 w 6332038"/>
              <a:gd name="connsiteY3-88" fmla="*/ 1053927 h 1053927"/>
              <a:gd name="connsiteX4-89" fmla="*/ 0 w 6332038"/>
              <a:gd name="connsiteY4-90" fmla="*/ 878269 h 1053927"/>
              <a:gd name="connsiteX5-91" fmla="*/ 1088 w 6332038"/>
              <a:gd name="connsiteY5-92" fmla="*/ 528691 h 1053927"/>
              <a:gd name="connsiteX6-93" fmla="*/ 0 w 6332038"/>
              <a:gd name="connsiteY6-94" fmla="*/ 175658 h 1053927"/>
              <a:gd name="connsiteX7-95" fmla="*/ 175658 w 6332038"/>
              <a:gd name="connsiteY7-96" fmla="*/ 0 h 1053927"/>
              <a:gd name="connsiteX8-97" fmla="*/ 6156380 w 6332038"/>
              <a:gd name="connsiteY8-98" fmla="*/ 0 h 1053927"/>
              <a:gd name="connsiteX0-99" fmla="*/ 6325688 w 6332038"/>
              <a:gd name="connsiteY0-100" fmla="*/ 535041 h 1053927"/>
              <a:gd name="connsiteX1-101" fmla="*/ 6332038 w 6332038"/>
              <a:gd name="connsiteY1-102" fmla="*/ 878269 h 1053927"/>
              <a:gd name="connsiteX2-103" fmla="*/ 6156380 w 6332038"/>
              <a:gd name="connsiteY2-104" fmla="*/ 1053927 h 1053927"/>
              <a:gd name="connsiteX3-105" fmla="*/ 175658 w 6332038"/>
              <a:gd name="connsiteY3-106" fmla="*/ 1053927 h 1053927"/>
              <a:gd name="connsiteX4-107" fmla="*/ 0 w 6332038"/>
              <a:gd name="connsiteY4-108" fmla="*/ 878269 h 1053927"/>
              <a:gd name="connsiteX5-109" fmla="*/ 1088 w 6332038"/>
              <a:gd name="connsiteY5-110" fmla="*/ 528691 h 1053927"/>
              <a:gd name="connsiteX6-111" fmla="*/ 0 w 6332038"/>
              <a:gd name="connsiteY6-112" fmla="*/ 175658 h 1053927"/>
              <a:gd name="connsiteX7-113" fmla="*/ 175658 w 6332038"/>
              <a:gd name="connsiteY7-114" fmla="*/ 0 h 1053927"/>
              <a:gd name="connsiteX0-115" fmla="*/ 6325688 w 6332038"/>
              <a:gd name="connsiteY0-116" fmla="*/ 359383 h 878269"/>
              <a:gd name="connsiteX1-117" fmla="*/ 6332038 w 6332038"/>
              <a:gd name="connsiteY1-118" fmla="*/ 702611 h 878269"/>
              <a:gd name="connsiteX2-119" fmla="*/ 6156380 w 6332038"/>
              <a:gd name="connsiteY2-120" fmla="*/ 878269 h 878269"/>
              <a:gd name="connsiteX3-121" fmla="*/ 175658 w 6332038"/>
              <a:gd name="connsiteY3-122" fmla="*/ 878269 h 878269"/>
              <a:gd name="connsiteX4-123" fmla="*/ 0 w 6332038"/>
              <a:gd name="connsiteY4-124" fmla="*/ 702611 h 878269"/>
              <a:gd name="connsiteX5-125" fmla="*/ 1088 w 6332038"/>
              <a:gd name="connsiteY5-126" fmla="*/ 353033 h 878269"/>
              <a:gd name="connsiteX6-127" fmla="*/ 0 w 6332038"/>
              <a:gd name="connsiteY6-128" fmla="*/ 0 h 878269"/>
              <a:gd name="connsiteX0-129" fmla="*/ 6325688 w 6332038"/>
              <a:gd name="connsiteY0-130" fmla="*/ 6350 h 525236"/>
              <a:gd name="connsiteX1-131" fmla="*/ 6332038 w 6332038"/>
              <a:gd name="connsiteY1-132" fmla="*/ 349578 h 525236"/>
              <a:gd name="connsiteX2-133" fmla="*/ 6156380 w 6332038"/>
              <a:gd name="connsiteY2-134" fmla="*/ 525236 h 525236"/>
              <a:gd name="connsiteX3-135" fmla="*/ 175658 w 6332038"/>
              <a:gd name="connsiteY3-136" fmla="*/ 525236 h 525236"/>
              <a:gd name="connsiteX4-137" fmla="*/ 0 w 6332038"/>
              <a:gd name="connsiteY4-138" fmla="*/ 349578 h 525236"/>
              <a:gd name="connsiteX5-139" fmla="*/ 1088 w 6332038"/>
              <a:gd name="connsiteY5-140" fmla="*/ 0 h 525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332038" h="525236">
                <a:moveTo>
                  <a:pt x="6325688" y="6350"/>
                </a:moveTo>
                <a:lnTo>
                  <a:pt x="6332038" y="349578"/>
                </a:lnTo>
                <a:cubicBezTo>
                  <a:pt x="6332038" y="446591"/>
                  <a:pt x="6253393" y="525236"/>
                  <a:pt x="6156380" y="525236"/>
                </a:cubicBezTo>
                <a:lnTo>
                  <a:pt x="175658" y="525236"/>
                </a:lnTo>
                <a:cubicBezTo>
                  <a:pt x="78645" y="525236"/>
                  <a:pt x="0" y="446591"/>
                  <a:pt x="0" y="349578"/>
                </a:cubicBezTo>
                <a:cubicBezTo>
                  <a:pt x="363" y="233052"/>
                  <a:pt x="725" y="116526"/>
                  <a:pt x="1088" y="0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ash"/>
            <a:round/>
            <a:headEnd type="triangle" w="lg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956" y="1614049"/>
            <a:ext cx="3069453" cy="2635625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9321165" y="4415155"/>
            <a:ext cx="286131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</a:rPr>
              <a:t>B/S</a:t>
            </a:r>
            <a:r>
              <a:rPr lang="zh-CN" altLang="en-US" sz="24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</a:rPr>
              <a:t>的管理系统</a:t>
            </a:r>
            <a:endParaRPr lang="zh-CN" altLang="en-US" sz="2400" dirty="0">
              <a:solidFill>
                <a:schemeClr val="bg1"/>
              </a:solidFill>
              <a:latin typeface="+mn-ea"/>
              <a:ea typeface="宋体" panose="02010600030101010101" pitchFamily="2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44" y="2933100"/>
            <a:ext cx="1142063" cy="1123642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724" y="2982349"/>
            <a:ext cx="1278949" cy="1019452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391" y="2994267"/>
            <a:ext cx="1103702" cy="1033346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9731466" y="6265324"/>
            <a:ext cx="646297" cy="643188"/>
          </a:xfrm>
          <a:custGeom>
            <a:avLst/>
            <a:gdLst/>
            <a:ahLst/>
            <a:cxnLst/>
            <a:rect l="l" t="t" r="r" b="b"/>
            <a:pathLst>
              <a:path w="646297" h="643188">
                <a:moveTo>
                  <a:pt x="263427" y="0"/>
                </a:moveTo>
                <a:lnTo>
                  <a:pt x="278119" y="20660"/>
                </a:lnTo>
                <a:lnTo>
                  <a:pt x="385345" y="157106"/>
                </a:lnTo>
                <a:lnTo>
                  <a:pt x="337096" y="147144"/>
                </a:lnTo>
                <a:cubicBezTo>
                  <a:pt x="300688" y="147144"/>
                  <a:pt x="267712" y="157365"/>
                  <a:pt x="238168" y="177808"/>
                </a:cubicBezTo>
                <a:cubicBezTo>
                  <a:pt x="208623" y="198251"/>
                  <a:pt x="187584" y="225483"/>
                  <a:pt x="175050" y="259504"/>
                </a:cubicBezTo>
                <a:cubicBezTo>
                  <a:pt x="167887" y="278903"/>
                  <a:pt x="164306" y="298600"/>
                  <a:pt x="164306" y="318594"/>
                </a:cubicBezTo>
                <a:cubicBezTo>
                  <a:pt x="164306" y="359777"/>
                  <a:pt x="178033" y="396633"/>
                  <a:pt x="205487" y="429161"/>
                </a:cubicBezTo>
                <a:cubicBezTo>
                  <a:pt x="239508" y="469452"/>
                  <a:pt x="283378" y="489597"/>
                  <a:pt x="337096" y="489597"/>
                </a:cubicBezTo>
                <a:cubicBezTo>
                  <a:pt x="390813" y="489597"/>
                  <a:pt x="434831" y="469603"/>
                  <a:pt x="469150" y="429615"/>
                </a:cubicBezTo>
                <a:cubicBezTo>
                  <a:pt x="496604" y="397682"/>
                  <a:pt x="510331" y="360675"/>
                  <a:pt x="510331" y="318594"/>
                </a:cubicBezTo>
                <a:lnTo>
                  <a:pt x="507260" y="300665"/>
                </a:lnTo>
                <a:lnTo>
                  <a:pt x="547946" y="347635"/>
                </a:lnTo>
                <a:lnTo>
                  <a:pt x="646297" y="450791"/>
                </a:lnTo>
                <a:lnTo>
                  <a:pt x="628175" y="487700"/>
                </a:lnTo>
                <a:cubicBezTo>
                  <a:pt x="617850" y="504592"/>
                  <a:pt x="605804" y="520851"/>
                  <a:pt x="592038" y="536478"/>
                </a:cubicBezTo>
                <a:cubicBezTo>
                  <a:pt x="529232" y="607618"/>
                  <a:pt x="444252" y="643188"/>
                  <a:pt x="337096" y="643188"/>
                </a:cubicBezTo>
                <a:cubicBezTo>
                  <a:pt x="230237" y="643188"/>
                  <a:pt x="145405" y="607618"/>
                  <a:pt x="82599" y="536478"/>
                </a:cubicBezTo>
                <a:cubicBezTo>
                  <a:pt x="27533" y="473970"/>
                  <a:pt x="0" y="401342"/>
                  <a:pt x="0" y="318594"/>
                </a:cubicBezTo>
                <a:cubicBezTo>
                  <a:pt x="0" y="280791"/>
                  <a:pt x="7441" y="242022"/>
                  <a:pt x="22324" y="202285"/>
                </a:cubicBezTo>
                <a:cubicBezTo>
                  <a:pt x="37207" y="162548"/>
                  <a:pt x="57150" y="128540"/>
                  <a:pt x="82153" y="100263"/>
                </a:cubicBezTo>
                <a:cubicBezTo>
                  <a:pt x="129257" y="46908"/>
                  <a:pt x="188834" y="13561"/>
                  <a:pt x="260886" y="222"/>
                </a:cubicBezTo>
                <a:lnTo>
                  <a:pt x="263427" y="0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6350">
            <a:solidFill>
              <a:schemeClr val="accent3">
                <a:alpha val="30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endParaRPr lang="zh-CN" altLang="en-US" sz="72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10000"/>
                </a:schemeClr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435518" y="647454"/>
            <a:ext cx="4616649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M：Model数据模型 ， V：view 视图模板  ， vm：view-Model：视图模型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  <a:p>
            <a:pPr algn="ctr"/>
            <a:endParaRPr lang="en-US" altLang="zh-CN" sz="1000" dirty="0">
              <a:solidFill>
                <a:schemeClr val="accent3"/>
              </a:solidFill>
              <a:latin typeface="+mn-ea"/>
            </a:endParaRPr>
          </a:p>
          <a:p>
            <a:pPr algn="ctr"/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Browser/Server，浏览器/服务器模式)</a:t>
            </a:r>
            <a:endParaRPr lang="en-US" altLang="zh-CN" sz="10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24" name="箭头: 右 123"/>
          <p:cNvSpPr/>
          <p:nvPr/>
        </p:nvSpPr>
        <p:spPr>
          <a:xfrm>
            <a:off x="2145811" y="3429000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5" name="箭头: 右 124"/>
          <p:cNvSpPr/>
          <p:nvPr/>
        </p:nvSpPr>
        <p:spPr>
          <a:xfrm>
            <a:off x="4298961" y="3429000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箭头: 右 125"/>
          <p:cNvSpPr/>
          <p:nvPr/>
        </p:nvSpPr>
        <p:spPr>
          <a:xfrm>
            <a:off x="6391922" y="3429000"/>
            <a:ext cx="389868" cy="397988"/>
          </a:xfrm>
          <a:prstGeom prst="rightArrow">
            <a:avLst>
              <a:gd name="adj1" fmla="val 43618"/>
              <a:gd name="adj2" fmla="val 7256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2354" y="2953452"/>
            <a:ext cx="1068298" cy="1227628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45986" y="3826988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编程语言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8675" y="4250055"/>
            <a:ext cx="91694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Java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、</a:t>
            </a:r>
            <a:r>
              <a:rPr lang="en-US" altLang="zh-CN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CSS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、</a:t>
            </a:r>
            <a:r>
              <a:rPr lang="en-US" altLang="zh-CN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HTML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、</a:t>
            </a:r>
            <a:r>
              <a:rPr lang="en-US" altLang="zh-CN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JavaScript</a:t>
            </a:r>
            <a:endParaRPr lang="en-US" altLang="zh-CN" sz="12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91742" y="3826988"/>
            <a:ext cx="9144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sz="2400" dirty="0">
                <a:solidFill>
                  <a:srgbClr val="031443"/>
                </a:solidFill>
                <a:latin typeface="+mj-ea"/>
                <a:ea typeface="宋体" panose="02010600030101010101" pitchFamily="2" charset="-122"/>
              </a:rPr>
              <a:t>数据库</a:t>
            </a:r>
            <a:endParaRPr lang="zh-CN" sz="2400" dirty="0">
              <a:solidFill>
                <a:srgbClr val="031443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104453" y="4241758"/>
            <a:ext cx="68572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ORACLE</a:t>
            </a:r>
            <a:r>
              <a:rPr lang="en-US" altLang="zh-CN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PLSQL</a:t>
            </a:r>
            <a:endParaRPr lang="en-US" altLang="zh-CN" sz="12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98724" y="3826988"/>
            <a:ext cx="9144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服务器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210799" y="4283668"/>
            <a:ext cx="685728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Tomcat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69273" y="3826988"/>
            <a:ext cx="117284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31443"/>
                </a:solidFill>
                <a:latin typeface="+mj-ea"/>
                <a:ea typeface="+mj-ea"/>
              </a:rPr>
              <a:t>Vue</a:t>
            </a:r>
            <a:r>
              <a:rPr lang="zh-CN" altLang="en-US" sz="2400" dirty="0">
                <a:solidFill>
                  <a:srgbClr val="031443"/>
                </a:solidFill>
                <a:latin typeface="+mj-ea"/>
                <a:ea typeface="宋体" panose="02010600030101010101" pitchFamily="2" charset="-122"/>
              </a:rPr>
              <a:t>框架</a:t>
            </a:r>
            <a:endParaRPr lang="zh-CN" altLang="en-US" sz="2400" dirty="0">
              <a:solidFill>
                <a:srgbClr val="031443"/>
              </a:solidFill>
              <a:latin typeface="+mj-ea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89470" y="4333875"/>
            <a:ext cx="93218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>
                <a:latin typeface="+mn-ea"/>
                <a:cs typeface="OPPOSans M" panose="00020600040101010101" pitchFamily="18" charset="-122"/>
              </a:rPr>
              <a:t>MVVC</a:t>
            </a:r>
            <a:r>
              <a:rPr lang="zh-CN" altLang="en-US" sz="1200" dirty="0"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模式</a:t>
            </a:r>
            <a:endParaRPr lang="zh-CN" altLang="en-US" sz="1200" dirty="0"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/>
          <p:cNvSpPr/>
          <p:nvPr/>
        </p:nvSpPr>
        <p:spPr>
          <a:xfrm>
            <a:off x="8160264" y="2402114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/>
          <p:cNvSpPr/>
          <p:nvPr/>
        </p:nvSpPr>
        <p:spPr>
          <a:xfrm>
            <a:off x="8160264" y="3414772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/>
          <p:cNvSpPr/>
          <p:nvPr/>
        </p:nvSpPr>
        <p:spPr>
          <a:xfrm>
            <a:off x="8160264" y="4427430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/>
          <p:cNvSpPr/>
          <p:nvPr/>
        </p:nvSpPr>
        <p:spPr>
          <a:xfrm>
            <a:off x="543984" y="2402114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543984" y="3414772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/>
        </p:nvSpPr>
        <p:spPr>
          <a:xfrm>
            <a:off x="543984" y="4427430"/>
            <a:ext cx="3480874" cy="66765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7169" y="561255"/>
            <a:ext cx="36933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项目方案简要介绍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6" name="矩形 5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12" name="矩形 11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15" name="矩形: 圆角 14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: 圆角 15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椭圆 20"/>
          <p:cNvSpPr/>
          <p:nvPr/>
        </p:nvSpPr>
        <p:spPr>
          <a:xfrm>
            <a:off x="3742135" y="1359286"/>
            <a:ext cx="4671172" cy="46711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不完整圆 22"/>
          <p:cNvSpPr/>
          <p:nvPr/>
        </p:nvSpPr>
        <p:spPr>
          <a:xfrm>
            <a:off x="3209976" y="827127"/>
            <a:ext cx="5735490" cy="5735490"/>
          </a:xfrm>
          <a:prstGeom prst="pie">
            <a:avLst>
              <a:gd name="adj1" fmla="val 8515354"/>
              <a:gd name="adj2" fmla="val 1333590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不完整圆 23"/>
          <p:cNvSpPr/>
          <p:nvPr/>
        </p:nvSpPr>
        <p:spPr>
          <a:xfrm>
            <a:off x="3209976" y="827127"/>
            <a:ext cx="5735490" cy="5735490"/>
          </a:xfrm>
          <a:prstGeom prst="pie">
            <a:avLst>
              <a:gd name="adj1" fmla="val 19196526"/>
              <a:gd name="adj2" fmla="val 2639033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>
            <a:off x="3344877" y="1296227"/>
            <a:ext cx="3720164" cy="479729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alphaModFix amt="15000"/>
          </a:blip>
          <a:stretch>
            <a:fillRect/>
          </a:stretch>
        </p:blipFill>
        <p:spPr>
          <a:xfrm flipH="1">
            <a:off x="5090401" y="1296227"/>
            <a:ext cx="3720164" cy="4797291"/>
          </a:xfrm>
          <a:prstGeom prst="rect">
            <a:avLst/>
          </a:prstGeom>
        </p:spPr>
      </p:pic>
      <p:pic>
        <p:nvPicPr>
          <p:cNvPr id="20" name="3D 模型 1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30" y="1528481"/>
            <a:ext cx="4332784" cy="4332784"/>
          </a:xfrm>
          <a:prstGeom prst="rect">
            <a:avLst/>
          </a:prstGeom>
        </p:spPr>
      </p:pic>
      <p:sp>
        <p:nvSpPr>
          <p:cNvPr id="51" name="梯形 50"/>
          <p:cNvSpPr/>
          <p:nvPr/>
        </p:nvSpPr>
        <p:spPr>
          <a:xfrm>
            <a:off x="5033010" y="4161155"/>
            <a:ext cx="2109470" cy="196215"/>
          </a:xfrm>
          <a:prstGeom prst="trapezoid">
            <a:avLst>
              <a:gd name="adj" fmla="val 118023"/>
            </a:avLst>
          </a:prstGeom>
          <a:gradFill>
            <a:gsLst>
              <a:gs pos="0">
                <a:schemeClr val="bg1">
                  <a:alpha val="34000"/>
                </a:schemeClr>
              </a:gs>
              <a:gs pos="100000">
                <a:schemeClr val="bg2"/>
              </a:gs>
            </a:gsLst>
            <a:lin ang="5400000" scaled="1"/>
          </a:gradFill>
          <a:ln w="25400" cap="rnd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5400000" scaled="1"/>
            </a:gradFill>
            <a:round/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 rot="5400000">
            <a:off x="7206293" y="3476974"/>
            <a:ext cx="2014571" cy="553998"/>
          </a:xfrm>
          <a:prstGeom prst="rect">
            <a:avLst/>
          </a:prstGeom>
          <a:noFill/>
        </p:spPr>
        <p:txBody>
          <a:bodyPr vert="eaVert" wrap="none" rtlCol="0">
            <a:prstTxWarp prst="textButton">
              <a:avLst>
                <a:gd name="adj" fmla="val 11483594"/>
              </a:avLst>
            </a:prstTxWarp>
            <a:spAutoFit/>
          </a:bodyPr>
          <a:lstStyle/>
          <a:p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先听我说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60" name="文本框 59"/>
          <p:cNvSpPr txBox="1"/>
          <p:nvPr/>
        </p:nvSpPr>
        <p:spPr>
          <a:xfrm rot="5400000">
            <a:off x="3082657" y="3476976"/>
            <a:ext cx="2014571" cy="553998"/>
          </a:xfrm>
          <a:prstGeom prst="rect">
            <a:avLst/>
          </a:prstGeom>
          <a:noFill/>
        </p:spPr>
        <p:txBody>
          <a:bodyPr vert="eaVert" wrap="none" rtlCol="0">
            <a:prstTxWarp prst="textArchDown">
              <a:avLst/>
            </a:prstTxWarp>
            <a:spAutoFit/>
          </a:bodyPr>
          <a:lstStyle/>
          <a:p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还有细节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14467" y="2635354"/>
            <a:ext cx="2156327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管理员的登录与注册，隔离用户的登录（个人空间）</a:t>
            </a:r>
            <a:endParaRPr lang="en-US" altLang="zh-CN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0982" y="3656266"/>
            <a:ext cx="198257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隔离人员的增删改查，管理中心人物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9953" y="4678306"/>
            <a:ext cx="2213213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抢菜管理的增删改查，设置可抢蔬菜的信息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62276" y="4678306"/>
            <a:ext cx="222218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医疗咨询管理的增删改查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216264" y="3564491"/>
            <a:ext cx="217554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对讨论区的管理，用来规范言论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cs typeface="OPPOSans M" panose="00020600040101010101" pitchFamily="18" charset="-122"/>
              </a:rPr>
              <a:t>包括删除与查找</a:t>
            </a:r>
            <a:endParaRPr lang="zh-CN" altLang="en-US" sz="120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161640" y="2646099"/>
            <a:ext cx="2088573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交友匹配管理，调整匹配规则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982069" y="6062380"/>
            <a:ext cx="466723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ONE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pic>
        <p:nvPicPr>
          <p:cNvPr id="106" name="3D 模型 10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7" name="3D 模型 10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08" name="文本框 107"/>
          <p:cNvSpPr txBox="1"/>
          <p:nvPr/>
        </p:nvSpPr>
        <p:spPr>
          <a:xfrm>
            <a:off x="4478655" y="633730"/>
            <a:ext cx="4806315" cy="600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上大学了？</a:t>
            </a:r>
            <a:r>
              <a:rPr lang="zh-CN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  <a:sym typeface="+mn-ea"/>
              </a:rPr>
              <a:t>你猜我几斤。没时间复习？真的</a:t>
            </a:r>
            <a:r>
              <a:rPr lang="en-US" altLang="zh-CN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  <a:sym typeface="+mn-ea"/>
              </a:rPr>
              <a:t> </a:t>
            </a:r>
            <a:r>
              <a:rPr lang="zh-CN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  <a:sym typeface="+mn-ea"/>
              </a:rPr>
              <a:t>吗？哪个学校啊？你从来不熬夜的啊！几点了都，还不睡？</a:t>
            </a:r>
            <a:endParaRPr lang="zh-CN" sz="1000" dirty="0">
              <a:solidFill>
                <a:schemeClr val="accent3"/>
              </a:solidFill>
              <a:latin typeface="+mn-ea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chemeClr val="accent3"/>
              </a:solidFill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1950" y="2940050"/>
            <a:ext cx="130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</a:rPr>
              <a:t>功能实现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624840" y="1666875"/>
            <a:ext cx="5242560" cy="4606925"/>
          </a:xfrm>
          <a:prstGeom prst="roundRect">
            <a:avLst>
              <a:gd name="adj" fmla="val 1008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6324600" y="1666875"/>
            <a:ext cx="5023485" cy="4606925"/>
          </a:xfrm>
          <a:prstGeom prst="roundRect">
            <a:avLst>
              <a:gd name="adj" fmla="val 1008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7169" y="561255"/>
            <a:ext cx="36576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项目方案简要介绍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6" name="矩形 5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3D 模型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2" name="3D 模型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5" name="任意多边形: 形状 14"/>
          <p:cNvSpPr/>
          <p:nvPr/>
        </p:nvSpPr>
        <p:spPr>
          <a:xfrm>
            <a:off x="0" y="4891847"/>
            <a:ext cx="12192000" cy="1966153"/>
          </a:xfrm>
          <a:custGeom>
            <a:avLst/>
            <a:gdLst>
              <a:gd name="connsiteX0" fmla="*/ 0 w 12192000"/>
              <a:gd name="connsiteY0" fmla="*/ 0 h 1966153"/>
              <a:gd name="connsiteX1" fmla="*/ 492 w 12192000"/>
              <a:gd name="connsiteY1" fmla="*/ 0 h 1966153"/>
              <a:gd name="connsiteX2" fmla="*/ 10042 w 12192000"/>
              <a:gd name="connsiteY2" fmla="*/ 94735 h 1966153"/>
              <a:gd name="connsiteX3" fmla="*/ 494251 w 12192000"/>
              <a:gd name="connsiteY3" fmla="*/ 489377 h 1966153"/>
              <a:gd name="connsiteX4" fmla="*/ 11697749 w 12192000"/>
              <a:gd name="connsiteY4" fmla="*/ 489377 h 1966153"/>
              <a:gd name="connsiteX5" fmla="*/ 12181959 w 12192000"/>
              <a:gd name="connsiteY5" fmla="*/ 94735 h 1966153"/>
              <a:gd name="connsiteX6" fmla="*/ 12191509 w 12192000"/>
              <a:gd name="connsiteY6" fmla="*/ 0 h 1966153"/>
              <a:gd name="connsiteX7" fmla="*/ 12192000 w 12192000"/>
              <a:gd name="connsiteY7" fmla="*/ 0 h 1966153"/>
              <a:gd name="connsiteX8" fmla="*/ 12192000 w 12192000"/>
              <a:gd name="connsiteY8" fmla="*/ 1966153 h 1966153"/>
              <a:gd name="connsiteX9" fmla="*/ 0 w 12192000"/>
              <a:gd name="connsiteY9" fmla="*/ 1966153 h 196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966153">
                <a:moveTo>
                  <a:pt x="0" y="0"/>
                </a:moveTo>
                <a:lnTo>
                  <a:pt x="492" y="0"/>
                </a:lnTo>
                <a:lnTo>
                  <a:pt x="10042" y="94735"/>
                </a:lnTo>
                <a:cubicBezTo>
                  <a:pt x="56129" y="319957"/>
                  <a:pt x="255405" y="489377"/>
                  <a:pt x="494251" y="489377"/>
                </a:cubicBezTo>
                <a:lnTo>
                  <a:pt x="11697749" y="489377"/>
                </a:lnTo>
                <a:cubicBezTo>
                  <a:pt x="11936595" y="489377"/>
                  <a:pt x="12135871" y="319957"/>
                  <a:pt x="12181959" y="94735"/>
                </a:cubicBezTo>
                <a:lnTo>
                  <a:pt x="12191509" y="0"/>
                </a:lnTo>
                <a:lnTo>
                  <a:pt x="12192000" y="0"/>
                </a:lnTo>
                <a:lnTo>
                  <a:pt x="12192000" y="1966153"/>
                </a:lnTo>
                <a:lnTo>
                  <a:pt x="0" y="1966153"/>
                </a:lnTo>
                <a:close/>
              </a:path>
            </a:pathLst>
          </a:cu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063433" y="5206814"/>
            <a:ext cx="5284838" cy="12136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842459" y="5206814"/>
            <a:ext cx="5284838" cy="1213650"/>
          </a:xfrm>
          <a:prstGeom prst="rect">
            <a:avLst/>
          </a:prstGeom>
        </p:spPr>
      </p:pic>
      <p:sp>
        <p:nvSpPr>
          <p:cNvPr id="26" name="矩形: 圆角 25"/>
          <p:cNvSpPr/>
          <p:nvPr/>
        </p:nvSpPr>
        <p:spPr>
          <a:xfrm>
            <a:off x="2657475" y="1352550"/>
            <a:ext cx="2819400" cy="78508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2464175" y="1359989"/>
            <a:ext cx="3179388" cy="1366328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7925420" y="1352550"/>
            <a:ext cx="2819400" cy="785086"/>
          </a:xfrm>
          <a:prstGeom prst="roundRect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7732120" y="1359989"/>
            <a:ext cx="3179388" cy="136632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678259" y="1560427"/>
            <a:ext cx="277783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TWO</a:t>
            </a:r>
            <a:endParaRPr lang="en-US" altLang="zh-CN" sz="2400" dirty="0">
              <a:solidFill>
                <a:schemeClr val="accent1"/>
              </a:solidFill>
              <a:latin typeface="+mj-ea"/>
              <a:ea typeface="宋体" panose="02010600030101010101" pitchFamily="2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7534837" y="1359989"/>
            <a:ext cx="3179388" cy="1366328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6191187" y="6062380"/>
            <a:ext cx="545811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FOUR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70" name="矩形 69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73" name="矩形: 圆角 72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4" name="文本框 33"/>
          <p:cNvSpPr txBox="1"/>
          <p:nvPr/>
        </p:nvSpPr>
        <p:spPr>
          <a:xfrm>
            <a:off x="7898808" y="1560427"/>
            <a:ext cx="2846012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ER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宋体" panose="02010600030101010101" pitchFamily="2" charset="-122"/>
              </a:rPr>
              <a:t>s</a:t>
            </a:r>
            <a:endParaRPr lang="en-US" altLang="zh-CN" sz="2400" dirty="0">
              <a:solidFill>
                <a:schemeClr val="accent1"/>
              </a:solidFill>
              <a:latin typeface="+mj-ea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2220595"/>
            <a:ext cx="4051935" cy="3161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60" y="2324735"/>
            <a:ext cx="4444365" cy="305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671051" cy="6858000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ym typeface="+mn-ea"/>
              </a:rPr>
              <a:t>TWO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0775" y="449363"/>
            <a:ext cx="83930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PART TWO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6976" y="630447"/>
            <a:ext cx="881386" cy="1161494"/>
            <a:chOff x="504940" y="571993"/>
            <a:chExt cx="2317520" cy="3054039"/>
          </a:xfrm>
        </p:grpSpPr>
        <p:sp>
          <p:nvSpPr>
            <p:cNvPr id="5" name="矩形 4"/>
            <p:cNvSpPr/>
            <p:nvPr/>
          </p:nvSpPr>
          <p:spPr>
            <a:xfrm>
              <a:off x="660400" y="727453"/>
              <a:ext cx="2006600" cy="2780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504940" y="609761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504940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2511541" y="331511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 flipH="1">
              <a:off x="2511541" y="571993"/>
              <a:ext cx="310919" cy="310919"/>
            </a:xfrm>
            <a:prstGeom prst="round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172752" y="1405136"/>
            <a:ext cx="7659349" cy="3942292"/>
          </a:xfrm>
          <a:prstGeom prst="roundRect">
            <a:avLst>
              <a:gd name="adj" fmla="val 5263"/>
            </a:avLst>
          </a:prstGeom>
          <a:solidFill>
            <a:srgbClr val="F3F3F5">
              <a:alpha val="90000"/>
            </a:srgbClr>
          </a:solidFill>
          <a:ln w="25400">
            <a:noFill/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550863" y="2556832"/>
            <a:ext cx="9763063" cy="1683656"/>
          </a:xfrm>
          <a:prstGeom prst="roundRect">
            <a:avLst>
              <a:gd name="adj" fmla="val 7928"/>
            </a:avLst>
          </a:prstGeom>
          <a:gradFill>
            <a:gsLst>
              <a:gs pos="0">
                <a:schemeClr val="bg1"/>
              </a:gs>
              <a:gs pos="100000">
                <a:schemeClr val="bg2">
                  <a:alpha val="90000"/>
                </a:schemeClr>
              </a:gs>
            </a:gsLst>
            <a:lin ang="5400000" scaled="1"/>
          </a:gra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551791" y="2985617"/>
            <a:ext cx="858000" cy="858000"/>
            <a:chOff x="10617191" y="3000000"/>
            <a:chExt cx="858000" cy="858000"/>
          </a:xfrm>
        </p:grpSpPr>
        <p:sp>
          <p:nvSpPr>
            <p:cNvPr id="13" name="椭圆 12"/>
            <p:cNvSpPr/>
            <p:nvPr/>
          </p:nvSpPr>
          <p:spPr>
            <a:xfrm>
              <a:off x="10617191" y="3000000"/>
              <a:ext cx="858000" cy="858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5400">
              <a:noFill/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937409" y="3363034"/>
              <a:ext cx="217564" cy="131931"/>
              <a:chOff x="5404938" y="2430632"/>
              <a:chExt cx="217564" cy="131931"/>
            </a:xfrm>
          </p:grpSpPr>
          <p:sp>
            <p:nvSpPr>
              <p:cNvPr id="15" name="矩形 62"/>
              <p:cNvSpPr/>
              <p:nvPr/>
            </p:nvSpPr>
            <p:spPr>
              <a:xfrm rot="18900000">
                <a:off x="5463247" y="2430632"/>
                <a:ext cx="131931" cy="131931"/>
              </a:xfrm>
              <a:custGeom>
                <a:avLst/>
                <a:gdLst>
                  <a:gd name="connsiteX0" fmla="*/ 0 w 394955"/>
                  <a:gd name="connsiteY0" fmla="*/ 0 h 394955"/>
                  <a:gd name="connsiteX1" fmla="*/ 394955 w 394955"/>
                  <a:gd name="connsiteY1" fmla="*/ 0 h 394955"/>
                  <a:gd name="connsiteX2" fmla="*/ 394955 w 394955"/>
                  <a:gd name="connsiteY2" fmla="*/ 394955 h 394955"/>
                  <a:gd name="connsiteX3" fmla="*/ 0 w 394955"/>
                  <a:gd name="connsiteY3" fmla="*/ 394955 h 394955"/>
                  <a:gd name="connsiteX4" fmla="*/ 0 w 394955"/>
                  <a:gd name="connsiteY4" fmla="*/ 0 h 394955"/>
                  <a:gd name="connsiteX0-1" fmla="*/ 0 w 394955"/>
                  <a:gd name="connsiteY0-2" fmla="*/ 0 h 394955"/>
                  <a:gd name="connsiteX1-3" fmla="*/ 394955 w 394955"/>
                  <a:gd name="connsiteY1-4" fmla="*/ 0 h 394955"/>
                  <a:gd name="connsiteX2-5" fmla="*/ 394955 w 394955"/>
                  <a:gd name="connsiteY2-6" fmla="*/ 394955 h 394955"/>
                  <a:gd name="connsiteX3-7" fmla="*/ 0 w 394955"/>
                  <a:gd name="connsiteY3-8" fmla="*/ 394955 h 394955"/>
                  <a:gd name="connsiteX4-9" fmla="*/ 91440 w 394955"/>
                  <a:gd name="connsiteY4-10" fmla="*/ 91440 h 394955"/>
                  <a:gd name="connsiteX0-11" fmla="*/ 0 w 394955"/>
                  <a:gd name="connsiteY0-12" fmla="*/ 0 h 394955"/>
                  <a:gd name="connsiteX1-13" fmla="*/ 394955 w 394955"/>
                  <a:gd name="connsiteY1-14" fmla="*/ 0 h 394955"/>
                  <a:gd name="connsiteX2-15" fmla="*/ 394955 w 394955"/>
                  <a:gd name="connsiteY2-16" fmla="*/ 394955 h 394955"/>
                  <a:gd name="connsiteX3-17" fmla="*/ 0 w 394955"/>
                  <a:gd name="connsiteY3-18" fmla="*/ 394955 h 394955"/>
                  <a:gd name="connsiteX0-19" fmla="*/ 394955 w 394955"/>
                  <a:gd name="connsiteY0-20" fmla="*/ 0 h 394955"/>
                  <a:gd name="connsiteX1-21" fmla="*/ 394955 w 394955"/>
                  <a:gd name="connsiteY1-22" fmla="*/ 394955 h 394955"/>
                  <a:gd name="connsiteX2-23" fmla="*/ 0 w 394955"/>
                  <a:gd name="connsiteY2-24" fmla="*/ 394955 h 39495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394955" h="394955">
                    <a:moveTo>
                      <a:pt x="394955" y="0"/>
                    </a:moveTo>
                    <a:lnTo>
                      <a:pt x="394955" y="394955"/>
                    </a:lnTo>
                    <a:lnTo>
                      <a:pt x="0" y="394955"/>
                    </a:lnTo>
                  </a:path>
                </a:pathLst>
              </a:cu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>
                <a:stCxn id="15" idx="1"/>
              </p:cNvCxnSpPr>
              <p:nvPr/>
            </p:nvCxnSpPr>
            <p:spPr>
              <a:xfrm flipH="1">
                <a:off x="5404938" y="2496598"/>
                <a:ext cx="217564" cy="7639"/>
              </a:xfrm>
              <a:prstGeom prst="line">
                <a:avLst/>
              </a:prstGeom>
              <a:noFill/>
              <a:ln w="44450" cap="rnd">
                <a:solidFill>
                  <a:schemeClr val="bg1"/>
                </a:solidFill>
                <a:round/>
              </a:ln>
              <a:effectLst>
                <a:outerShdw blurRad="762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7" name="文本框 16"/>
          <p:cNvSpPr txBox="1"/>
          <p:nvPr/>
        </p:nvSpPr>
        <p:spPr>
          <a:xfrm>
            <a:off x="5742357" y="3145693"/>
            <a:ext cx="30480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项目分工情况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8594741" y="2875002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ln w="635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alpha val="5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POWERPOINT</a:t>
            </a:r>
            <a:endParaRPr lang="zh-CN" altLang="en-US" sz="6600" dirty="0">
              <a:ln w="6350">
                <a:solidFill>
                  <a:schemeClr val="bg1">
                    <a:alpha val="30000"/>
                  </a:schemeClr>
                </a:solidFill>
              </a:ln>
              <a:solidFill>
                <a:schemeClr val="bg1">
                  <a:alpha val="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408417" y="4299872"/>
            <a:ext cx="5423773" cy="2079625"/>
            <a:chOff x="3358079" y="3662342"/>
            <a:chExt cx="5423773" cy="2079625"/>
          </a:xfrm>
        </p:grpSpPr>
        <p:sp>
          <p:nvSpPr>
            <p:cNvPr id="42" name="矩形 41"/>
            <p:cNvSpPr/>
            <p:nvPr/>
          </p:nvSpPr>
          <p:spPr>
            <a:xfrm>
              <a:off x="3524735" y="5142431"/>
              <a:ext cx="5142531" cy="385319"/>
            </a:xfrm>
            <a:prstGeom prst="rect">
              <a:avLst/>
            </a:prstGeom>
            <a:noFill/>
            <a:ln w="25400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34887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4887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629935" y="5139985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629935" y="5527864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358079" y="3662342"/>
              <a:ext cx="5423773" cy="20796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3"/>
                  </a:solidFill>
                  <a:latin typeface="+mn-ea"/>
                  <a:ea typeface="宋体" panose="02010600030101010101" pitchFamily="2" charset="-122"/>
                </a:rPr>
                <a:t>老许，给你个老婆你要不要？</a:t>
              </a:r>
              <a:r>
                <a:rPr lang="en-US" altLang="zh-CN" sz="10400" dirty="0">
                  <a:ln w="12700">
                    <a:solidFill>
                      <a:schemeClr val="accent3">
                        <a:alpha val="50000"/>
                      </a:schemeClr>
                    </a:solidFill>
                  </a:ln>
                  <a:solidFill>
                    <a:schemeClr val="accent3">
                      <a:alpha val="1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+mn-ea"/>
                </a:rPr>
                <a:t>W  </a:t>
              </a:r>
              <a:r>
                <a:rPr lang="zh-CN" altLang="en-US" sz="1000" dirty="0">
                  <a:solidFill>
                    <a:schemeClr val="accent3"/>
                  </a:solidFill>
                  <a:latin typeface="+mn-ea"/>
                  <a:ea typeface="宋体" panose="02010600030101010101" pitchFamily="2" charset="-122"/>
                  <a:sym typeface="+mn-ea"/>
                </a:rPr>
                <a:t>要！</a:t>
              </a:r>
              <a:endParaRPr lang="zh-CN" altLang="en-US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3984" y="6258091"/>
            <a:ext cx="1405636" cy="361360"/>
            <a:chOff x="9010236" y="5260919"/>
            <a:chExt cx="1807749" cy="464735"/>
          </a:xfrm>
        </p:grpSpPr>
        <p:sp>
          <p:nvSpPr>
            <p:cNvPr id="49" name="矩形 48"/>
            <p:cNvSpPr/>
            <p:nvPr/>
          </p:nvSpPr>
          <p:spPr>
            <a:xfrm>
              <a:off x="9115425" y="5313105"/>
              <a:ext cx="1702560" cy="217878"/>
            </a:xfrm>
            <a:prstGeom prst="rect">
              <a:avLst/>
            </a:prstGeom>
            <a:pattFill prst="lgCheck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flipH="1">
              <a:off x="9115425" y="5313105"/>
              <a:ext cx="1702560" cy="21787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9010236" y="5260919"/>
              <a:ext cx="463769" cy="464735"/>
              <a:chOff x="10550306" y="5260919"/>
              <a:chExt cx="463769" cy="464735"/>
            </a:xfrm>
          </p:grpSpPr>
          <p:sp>
            <p:nvSpPr>
              <p:cNvPr id="52" name="矩形: 圆角 51"/>
              <p:cNvSpPr/>
              <p:nvPr/>
            </p:nvSpPr>
            <p:spPr>
              <a:xfrm>
                <a:off x="10550306" y="5260919"/>
                <a:ext cx="463769" cy="464735"/>
              </a:xfrm>
              <a:prstGeom prst="roundRect">
                <a:avLst/>
              </a:prstGeom>
              <a:solidFill>
                <a:schemeClr val="tx1">
                  <a:alpha val="30000"/>
                </a:schemeClr>
              </a:solidFill>
              <a:ln w="6350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0579876" y="5283869"/>
                <a:ext cx="273904" cy="273904"/>
              </a:xfrm>
              <a:prstGeom prst="round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094595" y="4446633"/>
            <a:ext cx="1104150" cy="621236"/>
            <a:chOff x="6096000" y="1374594"/>
            <a:chExt cx="757950" cy="426451"/>
          </a:xfrm>
        </p:grpSpPr>
        <p:sp>
          <p:nvSpPr>
            <p:cNvPr id="88" name="矩形 87"/>
            <p:cNvSpPr/>
            <p:nvPr/>
          </p:nvSpPr>
          <p:spPr>
            <a:xfrm>
              <a:off x="6122644" y="1405152"/>
              <a:ext cx="708338" cy="369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6800663" y="1747758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6800663" y="1379219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096000" y="1747758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6096000" y="1374594"/>
              <a:ext cx="53287" cy="532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519808" y="3199456"/>
            <a:ext cx="1897382" cy="439938"/>
            <a:chOff x="4590445" y="4136448"/>
            <a:chExt cx="1302469" cy="444502"/>
          </a:xfrm>
        </p:grpSpPr>
        <p:sp>
          <p:nvSpPr>
            <p:cNvPr id="81" name="矩形: 圆角 80"/>
            <p:cNvSpPr/>
            <p:nvPr/>
          </p:nvSpPr>
          <p:spPr>
            <a:xfrm>
              <a:off x="4590445" y="4136448"/>
              <a:ext cx="1302469" cy="377824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矩形: 圆角 81"/>
            <p:cNvSpPr/>
            <p:nvPr/>
          </p:nvSpPr>
          <p:spPr>
            <a:xfrm>
              <a:off x="4771766" y="4203126"/>
              <a:ext cx="1030570" cy="377824"/>
            </a:xfrm>
            <a:prstGeom prst="roundRect">
              <a:avLst/>
            </a:prstGeom>
            <a:solidFill>
              <a:srgbClr val="F3F3F5"/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</a:ln>
            <a:effectLst>
              <a:outerShdw blurRad="723900" dist="533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4258479" y="3386125"/>
            <a:ext cx="874100" cy="66602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矩形: 圆角 58"/>
          <p:cNvSpPr/>
          <p:nvPr/>
        </p:nvSpPr>
        <p:spPr>
          <a:xfrm>
            <a:off x="1419251" y="4371029"/>
            <a:ext cx="1260369" cy="55039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/>
        </p:nvSpPr>
        <p:spPr>
          <a:xfrm flipV="1">
            <a:off x="1838561" y="1668251"/>
            <a:ext cx="2392852" cy="2211245"/>
          </a:xfrm>
          <a:custGeom>
            <a:avLst/>
            <a:gdLst>
              <a:gd name="connsiteX0" fmla="*/ 822186 w 1642587"/>
              <a:gd name="connsiteY0" fmla="*/ 1517922 h 1517922"/>
              <a:gd name="connsiteX1" fmla="*/ 945480 w 1642587"/>
              <a:gd name="connsiteY1" fmla="*/ 1466851 h 1517922"/>
              <a:gd name="connsiteX2" fmla="*/ 1642587 w 1642587"/>
              <a:gd name="connsiteY2" fmla="*/ 769745 h 1517922"/>
              <a:gd name="connsiteX3" fmla="*/ 1636784 w 1642587"/>
              <a:gd name="connsiteY3" fmla="*/ 761139 h 1517922"/>
              <a:gd name="connsiteX4" fmla="*/ 1633553 w 1642587"/>
              <a:gd name="connsiteY4" fmla="*/ 758961 h 1517922"/>
              <a:gd name="connsiteX5" fmla="*/ 1636784 w 1642587"/>
              <a:gd name="connsiteY5" fmla="*/ 756782 h 1517922"/>
              <a:gd name="connsiteX6" fmla="*/ 1642587 w 1642587"/>
              <a:gd name="connsiteY6" fmla="*/ 748176 h 1517922"/>
              <a:gd name="connsiteX7" fmla="*/ 945480 w 1642587"/>
              <a:gd name="connsiteY7" fmla="*/ 51070 h 1517922"/>
              <a:gd name="connsiteX8" fmla="*/ 698892 w 1642587"/>
              <a:gd name="connsiteY8" fmla="*/ 51070 h 1517922"/>
              <a:gd name="connsiteX9" fmla="*/ 0 w 1642587"/>
              <a:gd name="connsiteY9" fmla="*/ 749961 h 1517922"/>
              <a:gd name="connsiteX10" fmla="*/ 4599 w 1642587"/>
              <a:gd name="connsiteY10" fmla="*/ 756782 h 1517922"/>
              <a:gd name="connsiteX11" fmla="*/ 7830 w 1642587"/>
              <a:gd name="connsiteY11" fmla="*/ 758961 h 1517922"/>
              <a:gd name="connsiteX12" fmla="*/ 4599 w 1642587"/>
              <a:gd name="connsiteY12" fmla="*/ 761139 h 1517922"/>
              <a:gd name="connsiteX13" fmla="*/ 0 w 1642587"/>
              <a:gd name="connsiteY13" fmla="*/ 767960 h 1517922"/>
              <a:gd name="connsiteX14" fmla="*/ 698892 w 1642587"/>
              <a:gd name="connsiteY14" fmla="*/ 1466851 h 1517922"/>
              <a:gd name="connsiteX15" fmla="*/ 822186 w 1642587"/>
              <a:gd name="connsiteY15" fmla="*/ 1517922 h 151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42587" h="1517922">
                <a:moveTo>
                  <a:pt x="822186" y="1517922"/>
                </a:moveTo>
                <a:cubicBezTo>
                  <a:pt x="866810" y="1517922"/>
                  <a:pt x="911433" y="1500898"/>
                  <a:pt x="945480" y="1466851"/>
                </a:cubicBezTo>
                <a:lnTo>
                  <a:pt x="1642587" y="769745"/>
                </a:lnTo>
                <a:lnTo>
                  <a:pt x="1636784" y="761139"/>
                </a:lnTo>
                <a:lnTo>
                  <a:pt x="1633553" y="758961"/>
                </a:lnTo>
                <a:lnTo>
                  <a:pt x="1636784" y="756782"/>
                </a:lnTo>
                <a:lnTo>
                  <a:pt x="1642587" y="748176"/>
                </a:lnTo>
                <a:lnTo>
                  <a:pt x="945480" y="51070"/>
                </a:lnTo>
                <a:cubicBezTo>
                  <a:pt x="877386" y="-17024"/>
                  <a:pt x="766986" y="-17024"/>
                  <a:pt x="698892" y="51070"/>
                </a:cubicBezTo>
                <a:lnTo>
                  <a:pt x="0" y="749961"/>
                </a:lnTo>
                <a:lnTo>
                  <a:pt x="4599" y="756782"/>
                </a:lnTo>
                <a:lnTo>
                  <a:pt x="7830" y="758961"/>
                </a:lnTo>
                <a:lnTo>
                  <a:pt x="4599" y="761139"/>
                </a:lnTo>
                <a:lnTo>
                  <a:pt x="0" y="767960"/>
                </a:lnTo>
                <a:lnTo>
                  <a:pt x="698892" y="1466851"/>
                </a:lnTo>
                <a:cubicBezTo>
                  <a:pt x="732939" y="1500898"/>
                  <a:pt x="777563" y="1517922"/>
                  <a:pt x="822186" y="15179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0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2063103" y="2295978"/>
            <a:ext cx="2008962" cy="2003850"/>
          </a:xfrm>
          <a:prstGeom prst="rect">
            <a:avLst/>
          </a:prstGeom>
          <a:solidFill>
            <a:schemeClr val="bg1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/>
        </p:nvSpPr>
        <p:spPr>
          <a:xfrm>
            <a:off x="1779679" y="2755696"/>
            <a:ext cx="2526492" cy="2003850"/>
          </a:xfrm>
          <a:custGeom>
            <a:avLst/>
            <a:gdLst>
              <a:gd name="connsiteX0" fmla="*/ 46471 w 1734325"/>
              <a:gd name="connsiteY0" fmla="*/ 0 h 1375555"/>
              <a:gd name="connsiteX1" fmla="*/ 745363 w 1734325"/>
              <a:gd name="connsiteY1" fmla="*/ 698891 h 1375555"/>
              <a:gd name="connsiteX2" fmla="*/ 991951 w 1734325"/>
              <a:gd name="connsiteY2" fmla="*/ 698891 h 1375555"/>
              <a:gd name="connsiteX3" fmla="*/ 1689058 w 1734325"/>
              <a:gd name="connsiteY3" fmla="*/ 1785 h 1375555"/>
              <a:gd name="connsiteX4" fmla="*/ 1720623 w 1734325"/>
              <a:gd name="connsiteY4" fmla="*/ 48602 h 1375555"/>
              <a:gd name="connsiteX5" fmla="*/ 1734325 w 1734325"/>
              <a:gd name="connsiteY5" fmla="*/ 116473 h 1375555"/>
              <a:gd name="connsiteX6" fmla="*/ 1734325 w 1734325"/>
              <a:gd name="connsiteY6" fmla="*/ 1201191 h 1375555"/>
              <a:gd name="connsiteX7" fmla="*/ 1559961 w 1734325"/>
              <a:gd name="connsiteY7" fmla="*/ 1375555 h 1375555"/>
              <a:gd name="connsiteX8" fmla="*/ 174364 w 1734325"/>
              <a:gd name="connsiteY8" fmla="*/ 1375555 h 1375555"/>
              <a:gd name="connsiteX9" fmla="*/ 0 w 1734325"/>
              <a:gd name="connsiteY9" fmla="*/ 1201191 h 1375555"/>
              <a:gd name="connsiteX10" fmla="*/ 0 w 1734325"/>
              <a:gd name="connsiteY10" fmla="*/ 116473 h 1375555"/>
              <a:gd name="connsiteX11" fmla="*/ 13702 w 1734325"/>
              <a:gd name="connsiteY11" fmla="*/ 48602 h 1375555"/>
              <a:gd name="connsiteX12" fmla="*/ 46471 w 1734325"/>
              <a:gd name="connsiteY12" fmla="*/ 0 h 137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4325" h="1375555">
                <a:moveTo>
                  <a:pt x="46471" y="0"/>
                </a:moveTo>
                <a:lnTo>
                  <a:pt x="745363" y="698891"/>
                </a:lnTo>
                <a:cubicBezTo>
                  <a:pt x="813457" y="766985"/>
                  <a:pt x="923857" y="766985"/>
                  <a:pt x="991951" y="698891"/>
                </a:cubicBezTo>
                <a:lnTo>
                  <a:pt x="1689058" y="1785"/>
                </a:lnTo>
                <a:lnTo>
                  <a:pt x="1720623" y="48602"/>
                </a:lnTo>
                <a:cubicBezTo>
                  <a:pt x="1729446" y="69463"/>
                  <a:pt x="1734325" y="92398"/>
                  <a:pt x="1734325" y="116473"/>
                </a:cubicBezTo>
                <a:lnTo>
                  <a:pt x="1734325" y="1201191"/>
                </a:lnTo>
                <a:cubicBezTo>
                  <a:pt x="1734325" y="1297490"/>
                  <a:pt x="1656260" y="1375555"/>
                  <a:pt x="1559961" y="1375555"/>
                </a:cubicBezTo>
                <a:lnTo>
                  <a:pt x="174364" y="1375555"/>
                </a:lnTo>
                <a:cubicBezTo>
                  <a:pt x="78065" y="1375555"/>
                  <a:pt x="0" y="1297490"/>
                  <a:pt x="0" y="1201191"/>
                </a:cubicBezTo>
                <a:lnTo>
                  <a:pt x="0" y="116473"/>
                </a:lnTo>
                <a:cubicBezTo>
                  <a:pt x="0" y="92398"/>
                  <a:pt x="4879" y="69463"/>
                  <a:pt x="13702" y="48602"/>
                </a:cubicBezTo>
                <a:lnTo>
                  <a:pt x="46471" y="0"/>
                </a:lnTo>
                <a:close/>
              </a:path>
            </a:pathLst>
          </a:cu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2159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/>
        </p:nvSpPr>
        <p:spPr>
          <a:xfrm flipV="1">
            <a:off x="1841040" y="3582702"/>
            <a:ext cx="2392852" cy="1176845"/>
          </a:xfrm>
          <a:custGeom>
            <a:avLst/>
            <a:gdLst>
              <a:gd name="connsiteX0" fmla="*/ 127893 w 1642587"/>
              <a:gd name="connsiteY0" fmla="*/ 0 h 807852"/>
              <a:gd name="connsiteX1" fmla="*/ 1513490 w 1642587"/>
              <a:gd name="connsiteY1" fmla="*/ 0 h 807852"/>
              <a:gd name="connsiteX2" fmla="*/ 1636784 w 1642587"/>
              <a:gd name="connsiteY2" fmla="*/ 51070 h 807852"/>
              <a:gd name="connsiteX3" fmla="*/ 1642587 w 1642587"/>
              <a:gd name="connsiteY3" fmla="*/ 59676 h 807852"/>
              <a:gd name="connsiteX4" fmla="*/ 945480 w 1642587"/>
              <a:gd name="connsiteY4" fmla="*/ 756782 h 807852"/>
              <a:gd name="connsiteX5" fmla="*/ 698892 w 1642587"/>
              <a:gd name="connsiteY5" fmla="*/ 756782 h 807852"/>
              <a:gd name="connsiteX6" fmla="*/ 0 w 1642587"/>
              <a:gd name="connsiteY6" fmla="*/ 57891 h 807852"/>
              <a:gd name="connsiteX7" fmla="*/ 4599 w 1642587"/>
              <a:gd name="connsiteY7" fmla="*/ 51070 h 807852"/>
              <a:gd name="connsiteX8" fmla="*/ 127893 w 1642587"/>
              <a:gd name="connsiteY8" fmla="*/ 0 h 80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2587" h="807852">
                <a:moveTo>
                  <a:pt x="127893" y="0"/>
                </a:moveTo>
                <a:lnTo>
                  <a:pt x="1513490" y="0"/>
                </a:lnTo>
                <a:cubicBezTo>
                  <a:pt x="1561640" y="0"/>
                  <a:pt x="1605231" y="19516"/>
                  <a:pt x="1636784" y="51070"/>
                </a:cubicBezTo>
                <a:lnTo>
                  <a:pt x="1642587" y="59676"/>
                </a:lnTo>
                <a:lnTo>
                  <a:pt x="945480" y="756782"/>
                </a:lnTo>
                <a:cubicBezTo>
                  <a:pt x="877386" y="824876"/>
                  <a:pt x="766986" y="824876"/>
                  <a:pt x="698892" y="756782"/>
                </a:cubicBezTo>
                <a:lnTo>
                  <a:pt x="0" y="57891"/>
                </a:lnTo>
                <a:lnTo>
                  <a:pt x="4599" y="51070"/>
                </a:lnTo>
                <a:cubicBezTo>
                  <a:pt x="36153" y="19516"/>
                  <a:pt x="79744" y="0"/>
                  <a:pt x="127893" y="0"/>
                </a:cubicBezTo>
                <a:close/>
              </a:path>
            </a:pathLst>
          </a:cu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4" name="组合 63"/>
          <p:cNvGrpSpPr/>
          <p:nvPr/>
        </p:nvGrpSpPr>
        <p:grpSpPr>
          <a:xfrm>
            <a:off x="2781584" y="3367732"/>
            <a:ext cx="511765" cy="511763"/>
            <a:chOff x="3941658" y="4318745"/>
            <a:chExt cx="647702" cy="647702"/>
          </a:xfrm>
        </p:grpSpPr>
        <p:sp>
          <p:nvSpPr>
            <p:cNvPr id="79" name="星形: 五角 78"/>
            <p:cNvSpPr/>
            <p:nvPr/>
          </p:nvSpPr>
          <p:spPr>
            <a:xfrm>
              <a:off x="4002318" y="4384169"/>
              <a:ext cx="526383" cy="526383"/>
            </a:xfrm>
            <a:prstGeom prst="star5">
              <a:avLst>
                <a:gd name="adj" fmla="val 23681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星形: 五角 79"/>
            <p:cNvSpPr/>
            <p:nvPr/>
          </p:nvSpPr>
          <p:spPr>
            <a:xfrm>
              <a:off x="3941658" y="4318745"/>
              <a:ext cx="647702" cy="647702"/>
            </a:xfrm>
            <a:prstGeom prst="star5">
              <a:avLst>
                <a:gd name="adj" fmla="val 23355"/>
                <a:gd name="hf" fmla="val 105146"/>
                <a:gd name="vf" fmla="val 110557"/>
              </a:avLst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0" scaled="0"/>
              </a:gradFill>
            </a:ln>
            <a:effectLst>
              <a:outerShdw blurRad="114300" dist="63500" dir="5400000" algn="t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: 圆角 64"/>
          <p:cNvSpPr/>
          <p:nvPr/>
        </p:nvSpPr>
        <p:spPr>
          <a:xfrm>
            <a:off x="2632039" y="2642378"/>
            <a:ext cx="874100" cy="66602"/>
          </a:xfrm>
          <a:prstGeom prst="roundRect">
            <a:avLst>
              <a:gd name="adj" fmla="val 3757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6" name="矩形: 圆角 65"/>
          <p:cNvSpPr/>
          <p:nvPr/>
        </p:nvSpPr>
        <p:spPr>
          <a:xfrm>
            <a:off x="2632039" y="2972657"/>
            <a:ext cx="874100" cy="66602"/>
          </a:xfrm>
          <a:prstGeom prst="roundRect">
            <a:avLst>
              <a:gd name="adj" fmla="val 3757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矩形: 圆角 66"/>
          <p:cNvSpPr/>
          <p:nvPr/>
        </p:nvSpPr>
        <p:spPr>
          <a:xfrm>
            <a:off x="2632039" y="2807517"/>
            <a:ext cx="874100" cy="66602"/>
          </a:xfrm>
          <a:prstGeom prst="roundRect">
            <a:avLst>
              <a:gd name="adj" fmla="val 3757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849628" y="4245336"/>
            <a:ext cx="781198" cy="7811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752494" y="4148202"/>
            <a:ext cx="975465" cy="975465"/>
          </a:xfrm>
          <a:prstGeom prst="ellipse">
            <a:avLst/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0" scaled="0"/>
            </a:gradFill>
            <a:prstDash val="sysDash"/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4081758" y="4539840"/>
            <a:ext cx="316938" cy="192192"/>
            <a:chOff x="5024311" y="5134267"/>
            <a:chExt cx="217564" cy="131931"/>
          </a:xfrm>
        </p:grpSpPr>
        <p:sp>
          <p:nvSpPr>
            <p:cNvPr id="77" name="矩形 62"/>
            <p:cNvSpPr/>
            <p:nvPr/>
          </p:nvSpPr>
          <p:spPr>
            <a:xfrm rot="18900000">
              <a:off x="5082620" y="5134267"/>
              <a:ext cx="131931" cy="131931"/>
            </a:xfrm>
            <a:custGeom>
              <a:avLst/>
              <a:gdLst>
                <a:gd name="connsiteX0" fmla="*/ 0 w 394955"/>
                <a:gd name="connsiteY0" fmla="*/ 0 h 394955"/>
                <a:gd name="connsiteX1" fmla="*/ 394955 w 394955"/>
                <a:gd name="connsiteY1" fmla="*/ 0 h 394955"/>
                <a:gd name="connsiteX2" fmla="*/ 394955 w 394955"/>
                <a:gd name="connsiteY2" fmla="*/ 394955 h 394955"/>
                <a:gd name="connsiteX3" fmla="*/ 0 w 394955"/>
                <a:gd name="connsiteY3" fmla="*/ 394955 h 394955"/>
                <a:gd name="connsiteX4" fmla="*/ 0 w 394955"/>
                <a:gd name="connsiteY4" fmla="*/ 0 h 394955"/>
                <a:gd name="connsiteX0-1" fmla="*/ 0 w 394955"/>
                <a:gd name="connsiteY0-2" fmla="*/ 0 h 394955"/>
                <a:gd name="connsiteX1-3" fmla="*/ 394955 w 394955"/>
                <a:gd name="connsiteY1-4" fmla="*/ 0 h 394955"/>
                <a:gd name="connsiteX2-5" fmla="*/ 394955 w 394955"/>
                <a:gd name="connsiteY2-6" fmla="*/ 394955 h 394955"/>
                <a:gd name="connsiteX3-7" fmla="*/ 0 w 394955"/>
                <a:gd name="connsiteY3-8" fmla="*/ 394955 h 394955"/>
                <a:gd name="connsiteX4-9" fmla="*/ 91440 w 394955"/>
                <a:gd name="connsiteY4-10" fmla="*/ 91440 h 394955"/>
                <a:gd name="connsiteX0-11" fmla="*/ 0 w 394955"/>
                <a:gd name="connsiteY0-12" fmla="*/ 0 h 394955"/>
                <a:gd name="connsiteX1-13" fmla="*/ 394955 w 394955"/>
                <a:gd name="connsiteY1-14" fmla="*/ 0 h 394955"/>
                <a:gd name="connsiteX2-15" fmla="*/ 394955 w 394955"/>
                <a:gd name="connsiteY2-16" fmla="*/ 394955 h 394955"/>
                <a:gd name="connsiteX3-17" fmla="*/ 0 w 394955"/>
                <a:gd name="connsiteY3-18" fmla="*/ 394955 h 394955"/>
                <a:gd name="connsiteX0-19" fmla="*/ 394955 w 394955"/>
                <a:gd name="connsiteY0-20" fmla="*/ 0 h 394955"/>
                <a:gd name="connsiteX1-21" fmla="*/ 394955 w 394955"/>
                <a:gd name="connsiteY1-22" fmla="*/ 394955 h 394955"/>
                <a:gd name="connsiteX2-23" fmla="*/ 0 w 394955"/>
                <a:gd name="connsiteY2-24" fmla="*/ 394955 h 394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94955" h="394955">
                  <a:moveTo>
                    <a:pt x="394955" y="0"/>
                  </a:moveTo>
                  <a:lnTo>
                    <a:pt x="394955" y="394955"/>
                  </a:lnTo>
                  <a:lnTo>
                    <a:pt x="0" y="394955"/>
                  </a:lnTo>
                </a:path>
              </a:pathLst>
            </a:cu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/>
            <p:cNvCxnSpPr>
              <a:stCxn id="77" idx="1"/>
            </p:cNvCxnSpPr>
            <p:nvPr/>
          </p:nvCxnSpPr>
          <p:spPr>
            <a:xfrm flipH="1">
              <a:off x="5024311" y="5200233"/>
              <a:ext cx="217564" cy="7639"/>
            </a:xfrm>
            <a:prstGeom prst="line">
              <a:avLst/>
            </a:prstGeom>
            <a:noFill/>
            <a:ln w="44450" cap="rnd">
              <a:solidFill>
                <a:schemeClr val="bg1"/>
              </a:solidFill>
              <a:round/>
            </a:ln>
            <a:effectLst>
              <a:outerShdw blurRad="76200" dist="381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71" name="3D 模型 7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1217356">
            <a:off x="1510604" y="2773849"/>
            <a:ext cx="455683" cy="455683"/>
          </a:xfrm>
          <a:prstGeom prst="rect">
            <a:avLst/>
          </a:prstGeom>
        </p:spPr>
      </p:pic>
      <p:pic>
        <p:nvPicPr>
          <p:cNvPr id="72" name="3D 模型 7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15" y="1824583"/>
            <a:ext cx="178884" cy="178884"/>
          </a:xfrm>
          <a:prstGeom prst="rect">
            <a:avLst/>
          </a:prstGeom>
          <a:effectLst/>
        </p:spPr>
      </p:pic>
      <p:sp>
        <p:nvSpPr>
          <p:cNvPr id="73" name="矩形: 圆角 72"/>
          <p:cNvSpPr/>
          <p:nvPr/>
        </p:nvSpPr>
        <p:spPr>
          <a:xfrm>
            <a:off x="3786744" y="3843263"/>
            <a:ext cx="874100" cy="66602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矩形: 圆角 73"/>
          <p:cNvSpPr/>
          <p:nvPr/>
        </p:nvSpPr>
        <p:spPr>
          <a:xfrm>
            <a:off x="3916368" y="3954380"/>
            <a:ext cx="874100" cy="66602"/>
          </a:xfrm>
          <a:prstGeom prst="roundRect">
            <a:avLst>
              <a:gd name="adj" fmla="val 375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0" scaled="0"/>
          </a:gradFill>
          <a:ln>
            <a:noFill/>
          </a:ln>
          <a:effectLst>
            <a:outerShdw blurRad="114300" dist="63500" dir="5400000" algn="t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矩形: 圆角 74"/>
          <p:cNvSpPr/>
          <p:nvPr/>
        </p:nvSpPr>
        <p:spPr>
          <a:xfrm>
            <a:off x="1295381" y="4569333"/>
            <a:ext cx="874100" cy="66602"/>
          </a:xfrm>
          <a:prstGeom prst="roundRect">
            <a:avLst>
              <a:gd name="adj" fmla="val 37575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/>
          <p:cNvSpPr/>
          <p:nvPr/>
        </p:nvSpPr>
        <p:spPr>
          <a:xfrm>
            <a:off x="840383" y="4738534"/>
            <a:ext cx="874100" cy="66602"/>
          </a:xfrm>
          <a:prstGeom prst="roundRect">
            <a:avLst>
              <a:gd name="adj" fmla="val 37575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723900" dist="533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6191187" y="6062380"/>
            <a:ext cx="545811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r"/>
            <a:r>
              <a:rPr lang="en-US" altLang="zh-CN" sz="7200" dirty="0">
                <a:ln w="6350">
                  <a:solidFill>
                    <a:schemeClr val="accent3">
                      <a:alpha val="30000"/>
                    </a:schemeClr>
                  </a:solidFill>
                </a:ln>
              </a:rPr>
              <a:t>PART THREE</a:t>
            </a:r>
            <a:endParaRPr lang="zh-CN" altLang="en-US" sz="7200" dirty="0">
              <a:ln w="6350">
                <a:solidFill>
                  <a:schemeClr val="accent3">
                    <a:alpha val="30000"/>
                  </a:schemeClr>
                </a:solidFill>
              </a:ln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8900000">
            <a:off x="6558542" y="1756992"/>
            <a:ext cx="4701572" cy="6968533"/>
          </a:xfrm>
          <a:custGeom>
            <a:avLst/>
            <a:gdLst>
              <a:gd name="connsiteX0" fmla="*/ 4013043 w 4701572"/>
              <a:gd name="connsiteY0" fmla="*/ 688530 h 6968533"/>
              <a:gd name="connsiteX1" fmla="*/ 4701572 w 4701572"/>
              <a:gd name="connsiteY1" fmla="*/ 2350786 h 6968533"/>
              <a:gd name="connsiteX2" fmla="*/ 4701572 w 4701572"/>
              <a:gd name="connsiteY2" fmla="*/ 5775880 h 6968533"/>
              <a:gd name="connsiteX3" fmla="*/ 3508918 w 4701572"/>
              <a:gd name="connsiteY3" fmla="*/ 6968533 h 6968533"/>
              <a:gd name="connsiteX4" fmla="*/ 0 w 4701572"/>
              <a:gd name="connsiteY4" fmla="*/ 3459616 h 6968533"/>
              <a:gd name="connsiteX5" fmla="*/ 0 w 4701572"/>
              <a:gd name="connsiteY5" fmla="*/ 2350786 h 6968533"/>
              <a:gd name="connsiteX6" fmla="*/ 2350786 w 4701572"/>
              <a:gd name="connsiteY6" fmla="*/ 0 h 6968533"/>
              <a:gd name="connsiteX7" fmla="*/ 4013043 w 4701572"/>
              <a:gd name="connsiteY7" fmla="*/ 688530 h 696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1572" h="6968533">
                <a:moveTo>
                  <a:pt x="4013043" y="688530"/>
                </a:moveTo>
                <a:cubicBezTo>
                  <a:pt x="4438451" y="1113938"/>
                  <a:pt x="4701572" y="1701635"/>
                  <a:pt x="4701572" y="2350786"/>
                </a:cubicBezTo>
                <a:lnTo>
                  <a:pt x="4701572" y="5775880"/>
                </a:lnTo>
                <a:lnTo>
                  <a:pt x="3508918" y="6968533"/>
                </a:lnTo>
                <a:lnTo>
                  <a:pt x="0" y="3459616"/>
                </a:lnTo>
                <a:lnTo>
                  <a:pt x="0" y="2350786"/>
                </a:lnTo>
                <a:cubicBezTo>
                  <a:pt x="0" y="1052483"/>
                  <a:pt x="1052483" y="0"/>
                  <a:pt x="2350786" y="0"/>
                </a:cubicBezTo>
                <a:cubicBezTo>
                  <a:pt x="2999937" y="0"/>
                  <a:pt x="3587634" y="263121"/>
                  <a:pt x="4013043" y="68853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9000"/>
                </a:schemeClr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/>
        </p:nvSpPr>
        <p:spPr>
          <a:xfrm rot="18900000">
            <a:off x="7519101" y="4478308"/>
            <a:ext cx="3533036" cy="3909146"/>
          </a:xfrm>
          <a:custGeom>
            <a:avLst/>
            <a:gdLst/>
            <a:ahLst/>
            <a:cxnLst/>
            <a:rect l="l" t="t" r="r" b="b"/>
            <a:pathLst>
              <a:path w="3533036" h="3909146">
                <a:moveTo>
                  <a:pt x="497569" y="709194"/>
                </a:moveTo>
                <a:lnTo>
                  <a:pt x="313193" y="799488"/>
                </a:lnTo>
                <a:lnTo>
                  <a:pt x="406644" y="892939"/>
                </a:lnTo>
                <a:close/>
                <a:moveTo>
                  <a:pt x="2593898" y="2709546"/>
                </a:moveTo>
                <a:lnTo>
                  <a:pt x="2486555" y="2816888"/>
                </a:lnTo>
                <a:lnTo>
                  <a:pt x="2507467" y="2837799"/>
                </a:lnTo>
                <a:cubicBezTo>
                  <a:pt x="2531125" y="2861458"/>
                  <a:pt x="2553061" y="2873531"/>
                  <a:pt x="2573273" y="2874017"/>
                </a:cubicBezTo>
                <a:cubicBezTo>
                  <a:pt x="2595173" y="2874507"/>
                  <a:pt x="2613782" y="2867093"/>
                  <a:pt x="2629100" y="2851775"/>
                </a:cubicBezTo>
                <a:cubicBezTo>
                  <a:pt x="2644419" y="2836456"/>
                  <a:pt x="2651728" y="2817952"/>
                  <a:pt x="2651027" y="2796263"/>
                </a:cubicBezTo>
                <a:cubicBezTo>
                  <a:pt x="2650327" y="2775838"/>
                  <a:pt x="2638254" y="2753902"/>
                  <a:pt x="2614809" y="2730457"/>
                </a:cubicBezTo>
                <a:close/>
                <a:moveTo>
                  <a:pt x="930305" y="1045953"/>
                </a:moveTo>
                <a:lnTo>
                  <a:pt x="822963" y="1153296"/>
                </a:lnTo>
                <a:lnTo>
                  <a:pt x="843874" y="1174207"/>
                </a:lnTo>
                <a:cubicBezTo>
                  <a:pt x="867533" y="1197866"/>
                  <a:pt x="889468" y="1209938"/>
                  <a:pt x="909680" y="1210425"/>
                </a:cubicBezTo>
                <a:cubicBezTo>
                  <a:pt x="931580" y="1210915"/>
                  <a:pt x="950189" y="1203501"/>
                  <a:pt x="965508" y="1188182"/>
                </a:cubicBezTo>
                <a:cubicBezTo>
                  <a:pt x="980826" y="1172863"/>
                  <a:pt x="988135" y="1154360"/>
                  <a:pt x="987435" y="1132671"/>
                </a:cubicBezTo>
                <a:cubicBezTo>
                  <a:pt x="986734" y="1112245"/>
                  <a:pt x="974661" y="1090309"/>
                  <a:pt x="951217" y="1066865"/>
                </a:cubicBezTo>
                <a:close/>
                <a:moveTo>
                  <a:pt x="3287728" y="3232891"/>
                </a:moveTo>
                <a:lnTo>
                  <a:pt x="3533036" y="3478199"/>
                </a:lnTo>
                <a:lnTo>
                  <a:pt x="3439585" y="3571650"/>
                </a:lnTo>
                <a:lnTo>
                  <a:pt x="3306355" y="3438420"/>
                </a:lnTo>
                <a:lnTo>
                  <a:pt x="3232794" y="3511981"/>
                </a:lnTo>
                <a:lnTo>
                  <a:pt x="3358764" y="3637950"/>
                </a:lnTo>
                <a:lnTo>
                  <a:pt x="3265313" y="3731401"/>
                </a:lnTo>
                <a:lnTo>
                  <a:pt x="3139343" y="3605432"/>
                </a:lnTo>
                <a:lnTo>
                  <a:pt x="3062309" y="3682465"/>
                </a:lnTo>
                <a:lnTo>
                  <a:pt x="3195540" y="3815696"/>
                </a:lnTo>
                <a:lnTo>
                  <a:pt x="3102089" y="3909146"/>
                </a:lnTo>
                <a:lnTo>
                  <a:pt x="2856781" y="3663838"/>
                </a:lnTo>
                <a:close/>
                <a:moveTo>
                  <a:pt x="2971174" y="2916338"/>
                </a:moveTo>
                <a:lnTo>
                  <a:pt x="3216482" y="3161646"/>
                </a:lnTo>
                <a:lnTo>
                  <a:pt x="3123032" y="3255097"/>
                </a:lnTo>
                <a:lnTo>
                  <a:pt x="2989801" y="3121866"/>
                </a:lnTo>
                <a:lnTo>
                  <a:pt x="2916240" y="3195427"/>
                </a:lnTo>
                <a:lnTo>
                  <a:pt x="3042209" y="3321396"/>
                </a:lnTo>
                <a:lnTo>
                  <a:pt x="2948758" y="3414847"/>
                </a:lnTo>
                <a:lnTo>
                  <a:pt x="2822789" y="3288878"/>
                </a:lnTo>
                <a:lnTo>
                  <a:pt x="2745755" y="3365911"/>
                </a:lnTo>
                <a:lnTo>
                  <a:pt x="2878986" y="3499142"/>
                </a:lnTo>
                <a:lnTo>
                  <a:pt x="2785535" y="3592593"/>
                </a:lnTo>
                <a:lnTo>
                  <a:pt x="2540227" y="3347285"/>
                </a:lnTo>
                <a:close/>
                <a:moveTo>
                  <a:pt x="2567062" y="2512226"/>
                </a:moveTo>
                <a:lnTo>
                  <a:pt x="2741335" y="2686499"/>
                </a:lnTo>
                <a:cubicBezTo>
                  <a:pt x="2792271" y="2737434"/>
                  <a:pt x="2814686" y="2790368"/>
                  <a:pt x="2808582" y="2845302"/>
                </a:cubicBezTo>
                <a:cubicBezTo>
                  <a:pt x="2803741" y="2889713"/>
                  <a:pt x="2784694" y="2928545"/>
                  <a:pt x="2751439" y="2961800"/>
                </a:cubicBezTo>
                <a:cubicBezTo>
                  <a:pt x="2713343" y="2999896"/>
                  <a:pt x="2671563" y="3018944"/>
                  <a:pt x="2626101" y="3018944"/>
                </a:cubicBezTo>
                <a:cubicBezTo>
                  <a:pt x="2597055" y="3018944"/>
                  <a:pt x="2566957" y="3009052"/>
                  <a:pt x="2535806" y="2989267"/>
                </a:cubicBezTo>
                <a:lnTo>
                  <a:pt x="2494449" y="3301506"/>
                </a:lnTo>
                <a:lnTo>
                  <a:pt x="2355220" y="3162278"/>
                </a:lnTo>
                <a:lnTo>
                  <a:pt x="2413626" y="2889817"/>
                </a:lnTo>
                <a:lnTo>
                  <a:pt x="2248193" y="3055251"/>
                </a:lnTo>
                <a:lnTo>
                  <a:pt x="2136115" y="2943173"/>
                </a:lnTo>
                <a:close/>
                <a:moveTo>
                  <a:pt x="2088863" y="2034027"/>
                </a:moveTo>
                <a:lnTo>
                  <a:pt x="2200941" y="2146105"/>
                </a:lnTo>
                <a:lnTo>
                  <a:pt x="2034561" y="2312485"/>
                </a:lnTo>
                <a:lnTo>
                  <a:pt x="2196206" y="2474130"/>
                </a:lnTo>
                <a:lnTo>
                  <a:pt x="2362586" y="2307750"/>
                </a:lnTo>
                <a:lnTo>
                  <a:pt x="2474664" y="2419828"/>
                </a:lnTo>
                <a:lnTo>
                  <a:pt x="2043717" y="2850774"/>
                </a:lnTo>
                <a:lnTo>
                  <a:pt x="1931639" y="2738697"/>
                </a:lnTo>
                <a:lnTo>
                  <a:pt x="2110963" y="2559372"/>
                </a:lnTo>
                <a:lnTo>
                  <a:pt x="1949319" y="2397728"/>
                </a:lnTo>
                <a:lnTo>
                  <a:pt x="1769994" y="2577052"/>
                </a:lnTo>
                <a:lnTo>
                  <a:pt x="1657916" y="2464974"/>
                </a:lnTo>
                <a:close/>
                <a:moveTo>
                  <a:pt x="1745053" y="1690217"/>
                </a:moveTo>
                <a:lnTo>
                  <a:pt x="2041191" y="1986355"/>
                </a:lnTo>
                <a:lnTo>
                  <a:pt x="1947740" y="2079805"/>
                </a:lnTo>
                <a:lnTo>
                  <a:pt x="1854921" y="1986986"/>
                </a:lnTo>
                <a:lnTo>
                  <a:pt x="1517425" y="2324483"/>
                </a:lnTo>
                <a:lnTo>
                  <a:pt x="1405347" y="2212405"/>
                </a:lnTo>
                <a:lnTo>
                  <a:pt x="1742844" y="1874908"/>
                </a:lnTo>
                <a:lnTo>
                  <a:pt x="1651603" y="1783668"/>
                </a:lnTo>
                <a:close/>
                <a:moveTo>
                  <a:pt x="1266855" y="1212018"/>
                </a:moveTo>
                <a:lnTo>
                  <a:pt x="1562992" y="1508156"/>
                </a:lnTo>
                <a:lnTo>
                  <a:pt x="1469542" y="1601607"/>
                </a:lnTo>
                <a:lnTo>
                  <a:pt x="1376723" y="1508788"/>
                </a:lnTo>
                <a:lnTo>
                  <a:pt x="1039226" y="1846284"/>
                </a:lnTo>
                <a:lnTo>
                  <a:pt x="927148" y="1734206"/>
                </a:lnTo>
                <a:lnTo>
                  <a:pt x="1264645" y="1396710"/>
                </a:lnTo>
                <a:lnTo>
                  <a:pt x="1173404" y="1305469"/>
                </a:lnTo>
                <a:close/>
                <a:moveTo>
                  <a:pt x="903470" y="848633"/>
                </a:moveTo>
                <a:lnTo>
                  <a:pt x="1077743" y="1022907"/>
                </a:lnTo>
                <a:cubicBezTo>
                  <a:pt x="1128678" y="1073842"/>
                  <a:pt x="1151093" y="1126776"/>
                  <a:pt x="1144990" y="1181710"/>
                </a:cubicBezTo>
                <a:cubicBezTo>
                  <a:pt x="1140149" y="1226120"/>
                  <a:pt x="1121101" y="1264953"/>
                  <a:pt x="1087846" y="1298208"/>
                </a:cubicBezTo>
                <a:cubicBezTo>
                  <a:pt x="1049750" y="1336304"/>
                  <a:pt x="1007970" y="1355351"/>
                  <a:pt x="962508" y="1355351"/>
                </a:cubicBezTo>
                <a:cubicBezTo>
                  <a:pt x="933463" y="1355351"/>
                  <a:pt x="903365" y="1345459"/>
                  <a:pt x="872214" y="1325675"/>
                </a:cubicBezTo>
                <a:lnTo>
                  <a:pt x="830856" y="1637914"/>
                </a:lnTo>
                <a:lnTo>
                  <a:pt x="691627" y="1498685"/>
                </a:lnTo>
                <a:lnTo>
                  <a:pt x="750034" y="1226225"/>
                </a:lnTo>
                <a:lnTo>
                  <a:pt x="584600" y="1391658"/>
                </a:lnTo>
                <a:lnTo>
                  <a:pt x="472523" y="1279580"/>
                </a:lnTo>
                <a:close/>
                <a:moveTo>
                  <a:pt x="570499" y="515662"/>
                </a:moveTo>
                <a:lnTo>
                  <a:pt x="692679" y="637843"/>
                </a:lnTo>
                <a:lnTo>
                  <a:pt x="424008" y="1231066"/>
                </a:lnTo>
                <a:lnTo>
                  <a:pt x="304354" y="1111411"/>
                </a:lnTo>
                <a:lnTo>
                  <a:pt x="351710" y="1008489"/>
                </a:lnTo>
                <a:lnTo>
                  <a:pt x="197011" y="853790"/>
                </a:lnTo>
                <a:lnTo>
                  <a:pt x="92195" y="899253"/>
                </a:lnTo>
                <a:lnTo>
                  <a:pt x="0" y="807058"/>
                </a:lnTo>
                <a:lnTo>
                  <a:pt x="0" y="769218"/>
                </a:lnTo>
                <a:close/>
                <a:moveTo>
                  <a:pt x="54836" y="0"/>
                </a:moveTo>
                <a:lnTo>
                  <a:pt x="233213" y="178377"/>
                </a:lnTo>
                <a:cubicBezTo>
                  <a:pt x="283937" y="229101"/>
                  <a:pt x="307632" y="282440"/>
                  <a:pt x="304298" y="338394"/>
                </a:cubicBezTo>
                <a:cubicBezTo>
                  <a:pt x="301588" y="386566"/>
                  <a:pt x="280471" y="430414"/>
                  <a:pt x="240948" y="469937"/>
                </a:cubicBezTo>
                <a:cubicBezTo>
                  <a:pt x="202053" y="508832"/>
                  <a:pt x="160729" y="531844"/>
                  <a:pt x="116977" y="538974"/>
                </a:cubicBezTo>
                <a:cubicBezTo>
                  <a:pt x="88581" y="543586"/>
                  <a:pt x="60391" y="540153"/>
                  <a:pt x="32407" y="528673"/>
                </a:cubicBezTo>
                <a:lnTo>
                  <a:pt x="0" y="510653"/>
                </a:lnTo>
                <a:lnTo>
                  <a:pt x="0" y="340435"/>
                </a:lnTo>
                <a:lnTo>
                  <a:pt x="6650" y="347085"/>
                </a:lnTo>
                <a:cubicBezTo>
                  <a:pt x="30931" y="371366"/>
                  <a:pt x="52887" y="382769"/>
                  <a:pt x="72520" y="381296"/>
                </a:cubicBezTo>
                <a:cubicBezTo>
                  <a:pt x="90256" y="380030"/>
                  <a:pt x="107251" y="371270"/>
                  <a:pt x="123503" y="355018"/>
                </a:cubicBezTo>
                <a:cubicBezTo>
                  <a:pt x="139549" y="338972"/>
                  <a:pt x="147676" y="321449"/>
                  <a:pt x="147885" y="302449"/>
                </a:cubicBezTo>
                <a:cubicBezTo>
                  <a:pt x="148093" y="283449"/>
                  <a:pt x="136901" y="262652"/>
                  <a:pt x="114308" y="240059"/>
                </a:cubicBezTo>
                <a:lnTo>
                  <a:pt x="76620" y="202371"/>
                </a:lnTo>
                <a:lnTo>
                  <a:pt x="0" y="278991"/>
                </a:lnTo>
                <a:lnTo>
                  <a:pt x="0" y="5483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6350">
            <a:solidFill>
              <a:schemeClr val="bg1">
                <a:alpha val="3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7169" y="561255"/>
            <a:ext cx="27432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rgbClr val="031443"/>
                </a:soli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项目分工情况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 flipH="1">
            <a:off x="-984479" y="111584"/>
            <a:ext cx="1471607" cy="819003"/>
            <a:chOff x="1069292" y="2742270"/>
            <a:chExt cx="1471607" cy="819003"/>
          </a:xfrm>
        </p:grpSpPr>
        <p:sp>
          <p:nvSpPr>
            <p:cNvPr id="4" name="矩形 3"/>
            <p:cNvSpPr/>
            <p:nvPr/>
          </p:nvSpPr>
          <p:spPr>
            <a:xfrm>
              <a:off x="1121022" y="2792621"/>
              <a:ext cx="1375283" cy="716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37439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1076925" y="2742270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9292" y="3457813"/>
              <a:ext cx="103460" cy="103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478698" y="633484"/>
            <a:ext cx="4616649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accent3"/>
                </a:solidFill>
                <a:latin typeface="+mn-ea"/>
              </a:rPr>
              <a:t>栓Q</a:t>
            </a:r>
            <a:r>
              <a:rPr lang="zh-CN" altLang="en-US" sz="1000" dirty="0">
                <a:solidFill>
                  <a:schemeClr val="accent3"/>
                </a:solidFill>
                <a:latin typeface="+mn-ea"/>
                <a:ea typeface="宋体" panose="02010600030101010101" pitchFamily="2" charset="-122"/>
              </a:rPr>
              <a:t>！睡觉？漏，大漏特漏</a:t>
            </a:r>
            <a:endParaRPr lang="zh-CN" altLang="en-US" sz="1000" dirty="0">
              <a:solidFill>
                <a:schemeClr val="accent3"/>
              </a:solidFill>
              <a:latin typeface="+mn-ea"/>
              <a:ea typeface="宋体" panose="02010600030101010101" pitchFamily="2" charset="-122"/>
            </a:endParaRPr>
          </a:p>
        </p:txBody>
      </p:sp>
      <p:pic>
        <p:nvPicPr>
          <p:cNvPr id="9" name="3D 模型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928" y="-388899"/>
            <a:ext cx="1437111" cy="143711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0" name="3D 模型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110" y="522702"/>
            <a:ext cx="354398" cy="354398"/>
          </a:xfrm>
          <a:prstGeom prst="rect">
            <a:avLst/>
          </a:prstGeom>
          <a:effectLst/>
        </p:spPr>
      </p:pic>
      <p:sp>
        <p:nvSpPr>
          <p:cNvPr id="14" name="矩形: 圆角 13"/>
          <p:cNvSpPr/>
          <p:nvPr/>
        </p:nvSpPr>
        <p:spPr>
          <a:xfrm>
            <a:off x="8157029" y="1436914"/>
            <a:ext cx="3484109" cy="4787602"/>
          </a:xfrm>
          <a:prstGeom prst="roundRect">
            <a:avLst>
              <a:gd name="adj" fmla="val 6148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4478698" y="2873828"/>
            <a:ext cx="3484109" cy="3350687"/>
          </a:xfrm>
          <a:prstGeom prst="roundRect">
            <a:avLst>
              <a:gd name="adj" fmla="val 5871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4478698" y="1436915"/>
            <a:ext cx="3484109" cy="1274536"/>
          </a:xfrm>
          <a:prstGeom prst="roundRect">
            <a:avLst>
              <a:gd name="adj" fmla="val 14314"/>
            </a:avLst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5556250" y="2515073"/>
            <a:ext cx="2660529" cy="403110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5963265" y="1832155"/>
            <a:ext cx="2365829" cy="120381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>
            <a:alphaModFix amt="10000"/>
          </a:blip>
          <a:srcRect l="-1" t="9884" r="805"/>
          <a:stretch>
            <a:fillRect/>
          </a:stretch>
        </p:blipFill>
        <p:spPr>
          <a:xfrm>
            <a:off x="7745965" y="1832154"/>
            <a:ext cx="4446035" cy="4742945"/>
          </a:xfrm>
          <a:prstGeom prst="rect">
            <a:avLst/>
          </a:prstGeom>
        </p:spPr>
      </p:pic>
      <p:graphicFrame>
        <p:nvGraphicFramePr>
          <p:cNvPr id="35" name="图表 34"/>
          <p:cNvGraphicFramePr/>
          <p:nvPr/>
        </p:nvGraphicFramePr>
        <p:xfrm>
          <a:off x="4552223" y="3436405"/>
          <a:ext cx="3278233" cy="270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783322" y="3244334"/>
            <a:ext cx="243481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未来预期收入情况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83322" y="1708115"/>
            <a:ext cx="24348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人员分配情况介绍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28101" y="1708115"/>
            <a:ext cx="243481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魅力值介绍</a:t>
            </a:r>
            <a:endParaRPr lang="zh-CN" altLang="en-US" sz="1200" dirty="0">
              <a:latin typeface="+mj-ea"/>
              <a:ea typeface="+mj-ea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7610235" y="2089446"/>
          <a:ext cx="4428203" cy="2952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椭圆 41"/>
          <p:cNvSpPr/>
          <p:nvPr/>
        </p:nvSpPr>
        <p:spPr>
          <a:xfrm>
            <a:off x="9018228" y="2758771"/>
            <a:ext cx="1613486" cy="1613486"/>
          </a:xfrm>
          <a:prstGeom prst="ellipse">
            <a:avLst/>
          </a:prstGeom>
          <a:solidFill>
            <a:srgbClr val="F3F3F5"/>
          </a:solidFill>
          <a:ln w="25400">
            <a:gradFill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</a:ln>
          <a:effectLst>
            <a:outerShdw blurRad="381000" dist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9295980" y="3436405"/>
            <a:ext cx="10579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  <a:latin typeface="+mj-ea"/>
                <a:ea typeface="+mj-ea"/>
              </a:rPr>
              <a:t>60%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216268" y="3189241"/>
            <a:ext cx="1217406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3"/>
                </a:solidFill>
                <a:latin typeface="+mj-ea"/>
                <a:ea typeface="+mj-ea"/>
              </a:rPr>
              <a:t>我的值为</a:t>
            </a:r>
            <a:endParaRPr lang="zh-CN" altLang="en-US" sz="12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528101" y="5280253"/>
            <a:ext cx="2660528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对这里的内容进行一个详细的描述，你可以按照自己的想法展开内容，这里就不写了</a:t>
            </a:r>
            <a:endParaRPr lang="zh-CN" altLang="en-US" sz="1200" dirty="0">
              <a:latin typeface="+mn-ea"/>
              <a:cs typeface="OPPOSans M" panose="00020600040101010101" pitchFamily="18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50863" y="3454370"/>
            <a:ext cx="339248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50863" y="4952799"/>
            <a:ext cx="339248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/>
          <p:cNvSpPr/>
          <p:nvPr/>
        </p:nvSpPr>
        <p:spPr>
          <a:xfrm>
            <a:off x="550863" y="2331330"/>
            <a:ext cx="697366" cy="69736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410599" y="2343329"/>
            <a:ext cx="317371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两个女生的副业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54562" y="2779527"/>
            <a:ext cx="252149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除了本职任务外，还要监督男同学认真工作。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550863" y="3776578"/>
            <a:ext cx="697366" cy="69736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410599" y="3788577"/>
            <a:ext cx="317371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四个男生的兼职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54562" y="4224775"/>
            <a:ext cx="2521490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掉头发。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550863" y="5240793"/>
            <a:ext cx="697366" cy="697366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410599" y="5252792"/>
            <a:ext cx="317371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rgbClr val="031443"/>
                </a:solidFill>
                <a:latin typeface="+mj-ea"/>
                <a:ea typeface="+mj-ea"/>
              </a:rPr>
              <a:t>六个人的准则</a:t>
            </a:r>
            <a:endParaRPr lang="zh-CN" altLang="en-US" sz="2400" dirty="0">
              <a:solidFill>
                <a:srgbClr val="031443"/>
              </a:solidFill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454562" y="5688990"/>
            <a:ext cx="2521490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+mn-ea"/>
                <a:cs typeface="OPPOSans M" panose="00020600040101010101" pitchFamily="18" charset="-122"/>
              </a:rPr>
              <a:t>顽强拼搏，奋发图强！为中华之崛起而读书！</a:t>
            </a:r>
            <a:endParaRPr lang="en-US" altLang="zh-CN" sz="1200" dirty="0"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61" name="图形 59"/>
          <p:cNvSpPr/>
          <p:nvPr/>
        </p:nvSpPr>
        <p:spPr>
          <a:xfrm>
            <a:off x="4887006" y="1987264"/>
            <a:ext cx="420285" cy="527333"/>
          </a:xfrm>
          <a:custGeom>
            <a:avLst/>
            <a:gdLst>
              <a:gd name="connsiteX0" fmla="*/ 1304689 w 1322881"/>
              <a:gd name="connsiteY0" fmla="*/ 1282160 h 1659826"/>
              <a:gd name="connsiteX1" fmla="*/ 1317928 w 1322881"/>
              <a:gd name="connsiteY1" fmla="*/ 1345883 h 1659826"/>
              <a:gd name="connsiteX2" fmla="*/ 1322881 w 1322881"/>
              <a:gd name="connsiteY2" fmla="*/ 1424559 h 1659826"/>
              <a:gd name="connsiteX3" fmla="*/ 1317071 w 1322881"/>
              <a:gd name="connsiteY3" fmla="*/ 1499140 h 1659826"/>
              <a:gd name="connsiteX4" fmla="*/ 1299640 w 1322881"/>
              <a:gd name="connsiteY4" fmla="*/ 1550480 h 1659826"/>
              <a:gd name="connsiteX5" fmla="*/ 1253254 w 1322881"/>
              <a:gd name="connsiteY5" fmla="*/ 1575340 h 1659826"/>
              <a:gd name="connsiteX6" fmla="*/ 1158003 w 1322881"/>
              <a:gd name="connsiteY6" fmla="*/ 1600200 h 1659826"/>
              <a:gd name="connsiteX7" fmla="*/ 1031321 w 1322881"/>
              <a:gd name="connsiteY7" fmla="*/ 1622584 h 1659826"/>
              <a:gd name="connsiteX8" fmla="*/ 891303 w 1322881"/>
              <a:gd name="connsiteY8" fmla="*/ 1641634 h 1659826"/>
              <a:gd name="connsiteX9" fmla="*/ 756334 w 1322881"/>
              <a:gd name="connsiteY9" fmla="*/ 1654874 h 1659826"/>
              <a:gd name="connsiteX10" fmla="*/ 643653 w 1322881"/>
              <a:gd name="connsiteY10" fmla="*/ 1659827 h 1659826"/>
              <a:gd name="connsiteX11" fmla="*/ 473061 w 1322881"/>
              <a:gd name="connsiteY11" fmla="*/ 1649921 h 1659826"/>
              <a:gd name="connsiteX12" fmla="*/ 280084 w 1322881"/>
              <a:gd name="connsiteY12" fmla="*/ 1625060 h 1659826"/>
              <a:gd name="connsiteX13" fmla="*/ 115302 w 1322881"/>
              <a:gd name="connsiteY13" fmla="*/ 1594390 h 1659826"/>
              <a:gd name="connsiteX14" fmla="*/ 29196 w 1322881"/>
              <a:gd name="connsiteY14" fmla="*/ 1567053 h 1659826"/>
              <a:gd name="connsiteX15" fmla="*/ 3478 w 1322881"/>
              <a:gd name="connsiteY15" fmla="*/ 1486757 h 1659826"/>
              <a:gd name="connsiteX16" fmla="*/ 9288 w 1322881"/>
              <a:gd name="connsiteY16" fmla="*/ 1313688 h 1659826"/>
              <a:gd name="connsiteX17" fmla="*/ 59771 w 1322881"/>
              <a:gd name="connsiteY17" fmla="*/ 1220914 h 1659826"/>
              <a:gd name="connsiteX18" fmla="*/ 153402 w 1322881"/>
              <a:gd name="connsiteY18" fmla="*/ 1170432 h 1659826"/>
              <a:gd name="connsiteX19" fmla="*/ 263511 w 1322881"/>
              <a:gd name="connsiteY19" fmla="*/ 1137285 h 1659826"/>
              <a:gd name="connsiteX20" fmla="*/ 363714 w 1322881"/>
              <a:gd name="connsiteY20" fmla="*/ 1095089 h 1659826"/>
              <a:gd name="connsiteX21" fmla="*/ 412577 w 1322881"/>
              <a:gd name="connsiteY21" fmla="*/ 1057847 h 1659826"/>
              <a:gd name="connsiteX22" fmla="*/ 439056 w 1322881"/>
              <a:gd name="connsiteY22" fmla="*/ 1023080 h 1659826"/>
              <a:gd name="connsiteX23" fmla="*/ 449820 w 1322881"/>
              <a:gd name="connsiteY23" fmla="*/ 986600 h 1659826"/>
              <a:gd name="connsiteX24" fmla="*/ 449820 w 1322881"/>
              <a:gd name="connsiteY24" fmla="*/ 946023 h 1659826"/>
              <a:gd name="connsiteX25" fmla="*/ 307326 w 1322881"/>
              <a:gd name="connsiteY25" fmla="*/ 924497 h 1659826"/>
              <a:gd name="connsiteX26" fmla="*/ 254271 w 1322881"/>
              <a:gd name="connsiteY26" fmla="*/ 863251 h 1659826"/>
              <a:gd name="connsiteX27" fmla="*/ 217791 w 1322881"/>
              <a:gd name="connsiteY27" fmla="*/ 768001 h 1659826"/>
              <a:gd name="connsiteX28" fmla="*/ 201217 w 1322881"/>
              <a:gd name="connsiteY28" fmla="*/ 611410 h 1659826"/>
              <a:gd name="connsiteX29" fmla="*/ 209504 w 1322881"/>
              <a:gd name="connsiteY29" fmla="*/ 441579 h 1659826"/>
              <a:gd name="connsiteX30" fmla="*/ 250080 w 1322881"/>
              <a:gd name="connsiteY30" fmla="*/ 269272 h 1659826"/>
              <a:gd name="connsiteX31" fmla="*/ 346188 w 1322881"/>
              <a:gd name="connsiteY31" fmla="*/ 121825 h 1659826"/>
              <a:gd name="connsiteX32" fmla="*/ 519543 w 1322881"/>
              <a:gd name="connsiteY32" fmla="*/ 24860 h 1659826"/>
              <a:gd name="connsiteX33" fmla="*/ 645463 w 1322881"/>
              <a:gd name="connsiteY33" fmla="*/ 3334 h 1659826"/>
              <a:gd name="connsiteX34" fmla="*/ 680229 w 1322881"/>
              <a:gd name="connsiteY34" fmla="*/ 857 h 1659826"/>
              <a:gd name="connsiteX35" fmla="*/ 714996 w 1322881"/>
              <a:gd name="connsiteY35" fmla="*/ 0 h 1659826"/>
              <a:gd name="connsiteX36" fmla="*/ 860728 w 1322881"/>
              <a:gd name="connsiteY36" fmla="*/ 33147 h 1659826"/>
              <a:gd name="connsiteX37" fmla="*/ 973409 w 1322881"/>
              <a:gd name="connsiteY37" fmla="*/ 120110 h 1659826"/>
              <a:gd name="connsiteX38" fmla="*/ 1053705 w 1322881"/>
              <a:gd name="connsiteY38" fmla="*/ 241078 h 1659826"/>
              <a:gd name="connsiteX39" fmla="*/ 1105902 w 1322881"/>
              <a:gd name="connsiteY39" fmla="*/ 376904 h 1659826"/>
              <a:gd name="connsiteX40" fmla="*/ 1133239 w 1322881"/>
              <a:gd name="connsiteY40" fmla="*/ 509397 h 1659826"/>
              <a:gd name="connsiteX41" fmla="*/ 1137334 w 1322881"/>
              <a:gd name="connsiteY41" fmla="*/ 617887 h 1659826"/>
              <a:gd name="connsiteX42" fmla="*/ 1116665 w 1322881"/>
              <a:gd name="connsiteY42" fmla="*/ 742093 h 1659826"/>
              <a:gd name="connsiteX43" fmla="*/ 1081041 w 1322881"/>
              <a:gd name="connsiteY43" fmla="*/ 836486 h 1659826"/>
              <a:gd name="connsiteX44" fmla="*/ 1033035 w 1322881"/>
              <a:gd name="connsiteY44" fmla="*/ 919353 h 1659826"/>
              <a:gd name="connsiteX45" fmla="*/ 869015 w 1322881"/>
              <a:gd name="connsiteY45" fmla="*/ 945833 h 1659826"/>
              <a:gd name="connsiteX46" fmla="*/ 888922 w 1322881"/>
              <a:gd name="connsiteY46" fmla="*/ 1034415 h 1659826"/>
              <a:gd name="connsiteX47" fmla="*/ 991602 w 1322881"/>
              <a:gd name="connsiteY47" fmla="*/ 1111472 h 1659826"/>
              <a:gd name="connsiteX48" fmla="*/ 1080184 w 1322881"/>
              <a:gd name="connsiteY48" fmla="*/ 1140428 h 1659826"/>
              <a:gd name="connsiteX49" fmla="*/ 1174577 w 1322881"/>
              <a:gd name="connsiteY49" fmla="*/ 1169384 h 1659826"/>
              <a:gd name="connsiteX50" fmla="*/ 1255730 w 1322881"/>
              <a:gd name="connsiteY50" fmla="*/ 1212437 h 1659826"/>
              <a:gd name="connsiteX51" fmla="*/ 1304689 w 1322881"/>
              <a:gd name="connsiteY51" fmla="*/ 1282160 h 1659826"/>
              <a:gd name="connsiteX52" fmla="*/ 1304689 w 1322881"/>
              <a:gd name="connsiteY52" fmla="*/ 1282160 h 16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22881" h="1659826">
                <a:moveTo>
                  <a:pt x="1304689" y="1282160"/>
                </a:moveTo>
                <a:cubicBezTo>
                  <a:pt x="1310213" y="1298734"/>
                  <a:pt x="1314594" y="1319975"/>
                  <a:pt x="1317928" y="1345883"/>
                </a:cubicBezTo>
                <a:cubicBezTo>
                  <a:pt x="1321262" y="1371791"/>
                  <a:pt x="1322881" y="1398080"/>
                  <a:pt x="1322881" y="1424559"/>
                </a:cubicBezTo>
                <a:cubicBezTo>
                  <a:pt x="1322881" y="1451039"/>
                  <a:pt x="1320976" y="1475899"/>
                  <a:pt x="1317071" y="1499140"/>
                </a:cubicBezTo>
                <a:cubicBezTo>
                  <a:pt x="1313166" y="1522381"/>
                  <a:pt x="1307451" y="1539431"/>
                  <a:pt x="1299640" y="1550480"/>
                </a:cubicBezTo>
                <a:cubicBezTo>
                  <a:pt x="1294116" y="1558195"/>
                  <a:pt x="1278685" y="1566482"/>
                  <a:pt x="1253254" y="1575340"/>
                </a:cubicBezTo>
                <a:cubicBezTo>
                  <a:pt x="1227822" y="1584198"/>
                  <a:pt x="1196103" y="1592485"/>
                  <a:pt x="1158003" y="1600200"/>
                </a:cubicBezTo>
                <a:cubicBezTo>
                  <a:pt x="1119903" y="1607915"/>
                  <a:pt x="1077708" y="1615345"/>
                  <a:pt x="1031321" y="1622584"/>
                </a:cubicBezTo>
                <a:cubicBezTo>
                  <a:pt x="984934" y="1629728"/>
                  <a:pt x="938262" y="1636109"/>
                  <a:pt x="891303" y="1641634"/>
                </a:cubicBezTo>
                <a:cubicBezTo>
                  <a:pt x="844345" y="1647158"/>
                  <a:pt x="799387" y="1651540"/>
                  <a:pt x="756334" y="1654874"/>
                </a:cubicBezTo>
                <a:cubicBezTo>
                  <a:pt x="713281" y="1658207"/>
                  <a:pt x="675753" y="1659827"/>
                  <a:pt x="643653" y="1659827"/>
                </a:cubicBezTo>
                <a:cubicBezTo>
                  <a:pt x="596124" y="1659827"/>
                  <a:pt x="539259" y="1656493"/>
                  <a:pt x="473061" y="1649921"/>
                </a:cubicBezTo>
                <a:cubicBezTo>
                  <a:pt x="406767" y="1643253"/>
                  <a:pt x="342473" y="1635062"/>
                  <a:pt x="280084" y="1625060"/>
                </a:cubicBezTo>
                <a:cubicBezTo>
                  <a:pt x="217695" y="1615154"/>
                  <a:pt x="162736" y="1604867"/>
                  <a:pt x="115302" y="1594390"/>
                </a:cubicBezTo>
                <a:cubicBezTo>
                  <a:pt x="67772" y="1583912"/>
                  <a:pt x="39102" y="1574768"/>
                  <a:pt x="29196" y="1567053"/>
                </a:cubicBezTo>
                <a:cubicBezTo>
                  <a:pt x="18147" y="1558195"/>
                  <a:pt x="9574" y="1531430"/>
                  <a:pt x="3478" y="1486757"/>
                </a:cubicBezTo>
                <a:cubicBezTo>
                  <a:pt x="-2618" y="1441990"/>
                  <a:pt x="-713" y="1384364"/>
                  <a:pt x="9288" y="1313688"/>
                </a:cubicBezTo>
                <a:cubicBezTo>
                  <a:pt x="15956" y="1272826"/>
                  <a:pt x="32720" y="1241870"/>
                  <a:pt x="59771" y="1220914"/>
                </a:cubicBezTo>
                <a:cubicBezTo>
                  <a:pt x="86822" y="1199960"/>
                  <a:pt x="118064" y="1183100"/>
                  <a:pt x="153402" y="1170432"/>
                </a:cubicBezTo>
                <a:cubicBezTo>
                  <a:pt x="188739" y="1157764"/>
                  <a:pt x="225506" y="1146715"/>
                  <a:pt x="263511" y="1137285"/>
                </a:cubicBezTo>
                <a:cubicBezTo>
                  <a:pt x="301611" y="1127855"/>
                  <a:pt x="335043" y="1113854"/>
                  <a:pt x="363714" y="1095089"/>
                </a:cubicBezTo>
                <a:cubicBezTo>
                  <a:pt x="384669" y="1081850"/>
                  <a:pt x="400956" y="1069372"/>
                  <a:pt x="412577" y="1057847"/>
                </a:cubicBezTo>
                <a:cubicBezTo>
                  <a:pt x="424197" y="1046226"/>
                  <a:pt x="432960" y="1034701"/>
                  <a:pt x="439056" y="1023080"/>
                </a:cubicBezTo>
                <a:cubicBezTo>
                  <a:pt x="445152" y="1011460"/>
                  <a:pt x="448677" y="999363"/>
                  <a:pt x="449820" y="986600"/>
                </a:cubicBezTo>
                <a:cubicBezTo>
                  <a:pt x="450963" y="973931"/>
                  <a:pt x="450963" y="960406"/>
                  <a:pt x="449820" y="946023"/>
                </a:cubicBezTo>
                <a:lnTo>
                  <a:pt x="307326" y="924497"/>
                </a:lnTo>
                <a:cubicBezTo>
                  <a:pt x="287418" y="911257"/>
                  <a:pt x="269797" y="890778"/>
                  <a:pt x="254271" y="863251"/>
                </a:cubicBezTo>
                <a:cubicBezTo>
                  <a:pt x="241032" y="840010"/>
                  <a:pt x="228840" y="808292"/>
                  <a:pt x="217791" y="768001"/>
                </a:cubicBezTo>
                <a:cubicBezTo>
                  <a:pt x="206742" y="727710"/>
                  <a:pt x="201217" y="675513"/>
                  <a:pt x="201217" y="611410"/>
                </a:cubicBezTo>
                <a:cubicBezTo>
                  <a:pt x="201217" y="558451"/>
                  <a:pt x="203979" y="501777"/>
                  <a:pt x="209504" y="441579"/>
                </a:cubicBezTo>
                <a:cubicBezTo>
                  <a:pt x="215028" y="381381"/>
                  <a:pt x="228554" y="323945"/>
                  <a:pt x="250080" y="269272"/>
                </a:cubicBezTo>
                <a:cubicBezTo>
                  <a:pt x="271607" y="214598"/>
                  <a:pt x="303611" y="165449"/>
                  <a:pt x="346188" y="121825"/>
                </a:cubicBezTo>
                <a:cubicBezTo>
                  <a:pt x="388955" y="78105"/>
                  <a:pt x="446581" y="45815"/>
                  <a:pt x="519543" y="24860"/>
                </a:cubicBezTo>
                <a:cubicBezTo>
                  <a:pt x="561548" y="10478"/>
                  <a:pt x="603458" y="3334"/>
                  <a:pt x="645463" y="3334"/>
                </a:cubicBezTo>
                <a:cubicBezTo>
                  <a:pt x="657655" y="2191"/>
                  <a:pt x="669180" y="1429"/>
                  <a:pt x="680229" y="857"/>
                </a:cubicBezTo>
                <a:cubicBezTo>
                  <a:pt x="691278" y="286"/>
                  <a:pt x="702804" y="0"/>
                  <a:pt x="714996" y="0"/>
                </a:cubicBezTo>
                <a:cubicBezTo>
                  <a:pt x="769098" y="0"/>
                  <a:pt x="817675" y="11049"/>
                  <a:pt x="860728" y="33147"/>
                </a:cubicBezTo>
                <a:cubicBezTo>
                  <a:pt x="903781" y="55245"/>
                  <a:pt x="941310" y="84201"/>
                  <a:pt x="973409" y="120110"/>
                </a:cubicBezTo>
                <a:cubicBezTo>
                  <a:pt x="1005413" y="156019"/>
                  <a:pt x="1032178" y="196310"/>
                  <a:pt x="1053705" y="241078"/>
                </a:cubicBezTo>
                <a:cubicBezTo>
                  <a:pt x="1075231" y="285845"/>
                  <a:pt x="1092662" y="331089"/>
                  <a:pt x="1105902" y="376904"/>
                </a:cubicBezTo>
                <a:cubicBezTo>
                  <a:pt x="1119141" y="422720"/>
                  <a:pt x="1128285" y="466916"/>
                  <a:pt x="1133239" y="509397"/>
                </a:cubicBezTo>
                <a:cubicBezTo>
                  <a:pt x="1138191" y="551879"/>
                  <a:pt x="1139620" y="588074"/>
                  <a:pt x="1137334" y="617887"/>
                </a:cubicBezTo>
                <a:cubicBezTo>
                  <a:pt x="1135143" y="664274"/>
                  <a:pt x="1128190" y="705707"/>
                  <a:pt x="1116665" y="742093"/>
                </a:cubicBezTo>
                <a:cubicBezTo>
                  <a:pt x="1105045" y="778574"/>
                  <a:pt x="1093233" y="810006"/>
                  <a:pt x="1081041" y="836486"/>
                </a:cubicBezTo>
                <a:cubicBezTo>
                  <a:pt x="1066659" y="867442"/>
                  <a:pt x="1050657" y="894969"/>
                  <a:pt x="1033035" y="919353"/>
                </a:cubicBezTo>
                <a:lnTo>
                  <a:pt x="869015" y="945833"/>
                </a:lnTo>
                <a:cubicBezTo>
                  <a:pt x="866824" y="975646"/>
                  <a:pt x="873396" y="1005173"/>
                  <a:pt x="888922" y="1034415"/>
                </a:cubicBezTo>
                <a:cubicBezTo>
                  <a:pt x="904353" y="1063657"/>
                  <a:pt x="938643" y="1089374"/>
                  <a:pt x="991602" y="1111472"/>
                </a:cubicBezTo>
                <a:cubicBezTo>
                  <a:pt x="1018081" y="1122521"/>
                  <a:pt x="1047609" y="1132142"/>
                  <a:pt x="1080184" y="1140428"/>
                </a:cubicBezTo>
                <a:cubicBezTo>
                  <a:pt x="1112760" y="1148715"/>
                  <a:pt x="1144192" y="1158335"/>
                  <a:pt x="1174577" y="1169384"/>
                </a:cubicBezTo>
                <a:cubicBezTo>
                  <a:pt x="1204962" y="1180433"/>
                  <a:pt x="1232013" y="1194816"/>
                  <a:pt x="1255730" y="1212437"/>
                </a:cubicBezTo>
                <a:cubicBezTo>
                  <a:pt x="1279543" y="1230249"/>
                  <a:pt x="1295830" y="1253395"/>
                  <a:pt x="1304689" y="1282160"/>
                </a:cubicBezTo>
                <a:lnTo>
                  <a:pt x="1304689" y="128216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4" name="图形 62"/>
          <p:cNvSpPr/>
          <p:nvPr/>
        </p:nvSpPr>
        <p:spPr>
          <a:xfrm>
            <a:off x="6362346" y="1981681"/>
            <a:ext cx="492269" cy="525987"/>
          </a:xfrm>
          <a:custGeom>
            <a:avLst/>
            <a:gdLst>
              <a:gd name="connsiteX0" fmla="*/ 535115 w 1563052"/>
              <a:gd name="connsiteY0" fmla="*/ 68104 h 1670113"/>
              <a:gd name="connsiteX1" fmla="*/ 784574 w 1563052"/>
              <a:gd name="connsiteY1" fmla="*/ 0 h 1670113"/>
              <a:gd name="connsiteX2" fmla="*/ 927354 w 1563052"/>
              <a:gd name="connsiteY2" fmla="*/ 33814 h 1670113"/>
              <a:gd name="connsiteX3" fmla="*/ 965930 w 1563052"/>
              <a:gd name="connsiteY3" fmla="*/ 72009 h 1670113"/>
              <a:gd name="connsiteX4" fmla="*/ 1079849 w 1563052"/>
              <a:gd name="connsiteY4" fmla="*/ 122015 h 1670113"/>
              <a:gd name="connsiteX5" fmla="*/ 1152144 w 1563052"/>
              <a:gd name="connsiteY5" fmla="*/ 284512 h 1670113"/>
              <a:gd name="connsiteX6" fmla="*/ 1113663 w 1563052"/>
              <a:gd name="connsiteY6" fmla="*/ 581692 h 1670113"/>
              <a:gd name="connsiteX7" fmla="*/ 1145667 w 1563052"/>
              <a:gd name="connsiteY7" fmla="*/ 658940 h 1670113"/>
              <a:gd name="connsiteX8" fmla="*/ 1116806 w 1563052"/>
              <a:gd name="connsiteY8" fmla="*/ 754190 h 1670113"/>
              <a:gd name="connsiteX9" fmla="*/ 1073468 w 1563052"/>
              <a:gd name="connsiteY9" fmla="*/ 783431 h 1670113"/>
              <a:gd name="connsiteX10" fmla="*/ 1025176 w 1563052"/>
              <a:gd name="connsiteY10" fmla="*/ 927545 h 1670113"/>
              <a:gd name="connsiteX11" fmla="*/ 980694 w 1563052"/>
              <a:gd name="connsiteY11" fmla="*/ 984123 h 1670113"/>
              <a:gd name="connsiteX12" fmla="*/ 984885 w 1563052"/>
              <a:gd name="connsiteY12" fmla="*/ 1157192 h 1670113"/>
              <a:gd name="connsiteX13" fmla="*/ 1072610 w 1563052"/>
              <a:gd name="connsiteY13" fmla="*/ 1250061 h 1670113"/>
              <a:gd name="connsiteX14" fmla="*/ 1413415 w 1563052"/>
              <a:gd name="connsiteY14" fmla="*/ 1411034 h 1670113"/>
              <a:gd name="connsiteX15" fmla="*/ 1536573 w 1563052"/>
              <a:gd name="connsiteY15" fmla="*/ 1553623 h 1670113"/>
              <a:gd name="connsiteX16" fmla="*/ 1563053 w 1563052"/>
              <a:gd name="connsiteY16" fmla="*/ 1670018 h 1670113"/>
              <a:gd name="connsiteX17" fmla="*/ 0 w 1563052"/>
              <a:gd name="connsiteY17" fmla="*/ 1670114 h 1670113"/>
              <a:gd name="connsiteX18" fmla="*/ 59150 w 1563052"/>
              <a:gd name="connsiteY18" fmla="*/ 1495901 h 1670113"/>
              <a:gd name="connsiteX19" fmla="*/ 167545 w 1563052"/>
              <a:gd name="connsiteY19" fmla="*/ 1399223 h 1670113"/>
              <a:gd name="connsiteX20" fmla="*/ 468821 w 1563052"/>
              <a:gd name="connsiteY20" fmla="*/ 1262920 h 1670113"/>
              <a:gd name="connsiteX21" fmla="*/ 579882 w 1563052"/>
              <a:gd name="connsiteY21" fmla="*/ 1157288 h 1670113"/>
              <a:gd name="connsiteX22" fmla="*/ 584264 w 1563052"/>
              <a:gd name="connsiteY22" fmla="*/ 984123 h 1670113"/>
              <a:gd name="connsiteX23" fmla="*/ 534638 w 1563052"/>
              <a:gd name="connsiteY23" fmla="*/ 919925 h 1670113"/>
              <a:gd name="connsiteX24" fmla="*/ 489395 w 1563052"/>
              <a:gd name="connsiteY24" fmla="*/ 783622 h 1670113"/>
              <a:gd name="connsiteX25" fmla="*/ 435102 w 1563052"/>
              <a:gd name="connsiteY25" fmla="*/ 734759 h 1670113"/>
              <a:gd name="connsiteX26" fmla="*/ 416909 w 1563052"/>
              <a:gd name="connsiteY26" fmla="*/ 654463 h 1670113"/>
              <a:gd name="connsiteX27" fmla="*/ 449199 w 1563052"/>
              <a:gd name="connsiteY27" fmla="*/ 581692 h 1670113"/>
              <a:gd name="connsiteX28" fmla="*/ 416433 w 1563052"/>
              <a:gd name="connsiteY28" fmla="*/ 325088 h 1670113"/>
              <a:gd name="connsiteX29" fmla="*/ 451866 w 1563052"/>
              <a:gd name="connsiteY29" fmla="*/ 168878 h 1670113"/>
              <a:gd name="connsiteX30" fmla="*/ 535115 w 1563052"/>
              <a:gd name="connsiteY30" fmla="*/ 68104 h 1670113"/>
              <a:gd name="connsiteX31" fmla="*/ 535115 w 1563052"/>
              <a:gd name="connsiteY31" fmla="*/ 68104 h 167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63052" h="1670113">
                <a:moveTo>
                  <a:pt x="535115" y="68104"/>
                </a:moveTo>
                <a:cubicBezTo>
                  <a:pt x="606743" y="15907"/>
                  <a:pt x="697897" y="1334"/>
                  <a:pt x="784574" y="0"/>
                </a:cubicBezTo>
                <a:cubicBezTo>
                  <a:pt x="833628" y="953"/>
                  <a:pt x="884873" y="7715"/>
                  <a:pt x="927354" y="33814"/>
                </a:cubicBezTo>
                <a:cubicBezTo>
                  <a:pt x="943070" y="43244"/>
                  <a:pt x="955834" y="56769"/>
                  <a:pt x="965930" y="72009"/>
                </a:cubicBezTo>
                <a:cubicBezTo>
                  <a:pt x="1007269" y="78296"/>
                  <a:pt x="1048703" y="93155"/>
                  <a:pt x="1079849" y="122015"/>
                </a:cubicBezTo>
                <a:cubicBezTo>
                  <a:pt x="1125188" y="163544"/>
                  <a:pt x="1146048" y="224695"/>
                  <a:pt x="1152144" y="284512"/>
                </a:cubicBezTo>
                <a:cubicBezTo>
                  <a:pt x="1162526" y="385000"/>
                  <a:pt x="1142429" y="485870"/>
                  <a:pt x="1113663" y="581692"/>
                </a:cubicBezTo>
                <a:cubicBezTo>
                  <a:pt x="1136904" y="599789"/>
                  <a:pt x="1148525" y="629888"/>
                  <a:pt x="1145667" y="658940"/>
                </a:cubicBezTo>
                <a:cubicBezTo>
                  <a:pt x="1142524" y="691991"/>
                  <a:pt x="1135666" y="726186"/>
                  <a:pt x="1116806" y="754190"/>
                </a:cubicBezTo>
                <a:cubicBezTo>
                  <a:pt x="1106900" y="769239"/>
                  <a:pt x="1091184" y="780002"/>
                  <a:pt x="1073468" y="783431"/>
                </a:cubicBezTo>
                <a:cubicBezTo>
                  <a:pt x="1066514" y="833914"/>
                  <a:pt x="1049560" y="882872"/>
                  <a:pt x="1025176" y="927545"/>
                </a:cubicBezTo>
                <a:cubicBezTo>
                  <a:pt x="1013460" y="948595"/>
                  <a:pt x="1000125" y="969455"/>
                  <a:pt x="980694" y="984123"/>
                </a:cubicBezTo>
                <a:cubicBezTo>
                  <a:pt x="980504" y="1041845"/>
                  <a:pt x="978122" y="1099852"/>
                  <a:pt x="984885" y="1157192"/>
                </a:cubicBezTo>
                <a:cubicBezTo>
                  <a:pt x="999173" y="1199102"/>
                  <a:pt x="1036034" y="1227773"/>
                  <a:pt x="1072610" y="1250061"/>
                </a:cubicBezTo>
                <a:cubicBezTo>
                  <a:pt x="1182053" y="1312355"/>
                  <a:pt x="1309116" y="1338834"/>
                  <a:pt x="1413415" y="1411034"/>
                </a:cubicBezTo>
                <a:cubicBezTo>
                  <a:pt x="1466183" y="1446276"/>
                  <a:pt x="1512094" y="1494377"/>
                  <a:pt x="1536573" y="1553623"/>
                </a:cubicBezTo>
                <a:cubicBezTo>
                  <a:pt x="1552575" y="1590389"/>
                  <a:pt x="1560004" y="1630204"/>
                  <a:pt x="1563053" y="1670018"/>
                </a:cubicBezTo>
                <a:cubicBezTo>
                  <a:pt x="1042035" y="1670209"/>
                  <a:pt x="521018" y="1670018"/>
                  <a:pt x="0" y="1670114"/>
                </a:cubicBezTo>
                <a:cubicBezTo>
                  <a:pt x="3619" y="1608201"/>
                  <a:pt x="22098" y="1546289"/>
                  <a:pt x="59150" y="1495901"/>
                </a:cubicBezTo>
                <a:cubicBezTo>
                  <a:pt x="87820" y="1456277"/>
                  <a:pt x="126683" y="1425321"/>
                  <a:pt x="167545" y="1399223"/>
                </a:cubicBezTo>
                <a:cubicBezTo>
                  <a:pt x="261747" y="1340930"/>
                  <a:pt x="370332" y="1312545"/>
                  <a:pt x="468821" y="1262920"/>
                </a:cubicBezTo>
                <a:cubicBezTo>
                  <a:pt x="513969" y="1238726"/>
                  <a:pt x="562261" y="1208056"/>
                  <a:pt x="579882" y="1157288"/>
                </a:cubicBezTo>
                <a:cubicBezTo>
                  <a:pt x="586645" y="1099852"/>
                  <a:pt x="584264" y="1041845"/>
                  <a:pt x="584264" y="984123"/>
                </a:cubicBezTo>
                <a:cubicBezTo>
                  <a:pt x="562166" y="967645"/>
                  <a:pt x="547878" y="943547"/>
                  <a:pt x="534638" y="919925"/>
                </a:cubicBezTo>
                <a:cubicBezTo>
                  <a:pt x="512064" y="877443"/>
                  <a:pt x="495967" y="831342"/>
                  <a:pt x="489395" y="783622"/>
                </a:cubicBezTo>
                <a:cubicBezTo>
                  <a:pt x="463582" y="778955"/>
                  <a:pt x="444818" y="758000"/>
                  <a:pt x="435102" y="734759"/>
                </a:cubicBezTo>
                <a:cubicBezTo>
                  <a:pt x="424053" y="709422"/>
                  <a:pt x="418624" y="681895"/>
                  <a:pt x="416909" y="654463"/>
                </a:cubicBezTo>
                <a:cubicBezTo>
                  <a:pt x="415385" y="626745"/>
                  <a:pt x="427196" y="598837"/>
                  <a:pt x="449199" y="581692"/>
                </a:cubicBezTo>
                <a:cubicBezTo>
                  <a:pt x="428244" y="497872"/>
                  <a:pt x="413004" y="411766"/>
                  <a:pt x="416433" y="325088"/>
                </a:cubicBezTo>
                <a:cubicBezTo>
                  <a:pt x="418624" y="271558"/>
                  <a:pt x="428435" y="217456"/>
                  <a:pt x="451866" y="168878"/>
                </a:cubicBezTo>
                <a:cubicBezTo>
                  <a:pt x="470630" y="129159"/>
                  <a:pt x="499301" y="93821"/>
                  <a:pt x="535115" y="68104"/>
                </a:cubicBezTo>
                <a:lnTo>
                  <a:pt x="535115" y="681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0000"/>
                  <a:lumOff val="30000"/>
                </a:schemeClr>
              </a:gs>
            </a:gsLst>
            <a:lin ang="2700000" scaled="0"/>
          </a:gradFill>
          <a:ln w="25400">
            <a:gradFill>
              <a:gsLst>
                <a:gs pos="0">
                  <a:schemeClr val="accent1">
                    <a:lumMod val="10000"/>
                    <a:lumOff val="90000"/>
                    <a:alpha val="30000"/>
                  </a:schemeClr>
                </a:gs>
                <a:gs pos="100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  <a:effectLst>
            <a:outerShdw blurRad="114300" dist="63500" dir="5400000" algn="t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324686" y="2026043"/>
            <a:ext cx="764939" cy="457124"/>
            <a:chOff x="5332102" y="2066658"/>
            <a:chExt cx="764939" cy="457124"/>
          </a:xfrm>
        </p:grpSpPr>
        <p:sp>
          <p:nvSpPr>
            <p:cNvPr id="65" name="文本框 64"/>
            <p:cNvSpPr txBox="1"/>
            <p:nvPr/>
          </p:nvSpPr>
          <p:spPr>
            <a:xfrm>
              <a:off x="5587306" y="2066658"/>
              <a:ext cx="254000" cy="3073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宋体" panose="02010600030101010101" pitchFamily="2" charset="-122"/>
                </a:rPr>
                <a:t>俩</a:t>
              </a:r>
              <a:endParaRPr lang="zh-CN" altLang="en-US" sz="2000" dirty="0">
                <a:latin typeface="+mj-ea"/>
                <a:ea typeface="宋体" panose="02010600030101010101" pitchFamily="2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332102" y="2370112"/>
              <a:ext cx="764939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accent3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女的</a:t>
              </a:r>
              <a:endParaRPr lang="zh-CN" altLang="en-US" sz="1000" dirty="0">
                <a:solidFill>
                  <a:schemeClr val="accent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105045" y="2026043"/>
            <a:ext cx="765005" cy="457124"/>
            <a:chOff x="5587306" y="2066658"/>
            <a:chExt cx="765005" cy="457124"/>
          </a:xfrm>
        </p:grpSpPr>
        <p:sp>
          <p:nvSpPr>
            <p:cNvPr id="69" name="文本框 68"/>
            <p:cNvSpPr txBox="1"/>
            <p:nvPr/>
          </p:nvSpPr>
          <p:spPr>
            <a:xfrm>
              <a:off x="5587306" y="2066658"/>
              <a:ext cx="254000" cy="3073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宋体" panose="02010600030101010101" pitchFamily="2" charset="-122"/>
                </a:rPr>
                <a:t>四</a:t>
              </a:r>
              <a:endParaRPr lang="zh-CN" altLang="en-US" sz="2000" dirty="0">
                <a:latin typeface="+mj-ea"/>
                <a:ea typeface="宋体" panose="02010600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587372" y="2370112"/>
              <a:ext cx="764939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000" dirty="0">
                  <a:solidFill>
                    <a:schemeClr val="accent3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男的</a:t>
              </a:r>
              <a:endParaRPr lang="zh-CN" altLang="en-US" sz="1000" dirty="0">
                <a:solidFill>
                  <a:schemeClr val="accent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62" y="2434061"/>
            <a:ext cx="531178" cy="48622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48" y="3880045"/>
            <a:ext cx="533092" cy="476977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066" y="5334349"/>
            <a:ext cx="616002" cy="485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ZWRlYzYxNzllZmU0ZjFlMzI1OTM0MjIwMGU1MzhkOTUifQ=="/>
</p:tagLst>
</file>

<file path=ppt/theme/theme1.xml><?xml version="1.0" encoding="utf-8"?>
<a:theme xmlns:a="http://schemas.openxmlformats.org/drawingml/2006/main" name="Office 主题​​">
  <a:themeElements>
    <a:clrScheme name="拟态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5F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沙龙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2485</Words>
  <Application>WPS 演示</Application>
  <PresentationFormat>宽屏</PresentationFormat>
  <Paragraphs>383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Aharoni</vt:lpstr>
      <vt:lpstr>Kozuka Mincho Pro B</vt:lpstr>
      <vt:lpstr>OPPOSans M</vt:lpstr>
      <vt:lpstr>OPPOSans R</vt:lpstr>
      <vt:lpstr>Segoe Print</vt:lpstr>
      <vt:lpstr>OPPOSans H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莉雅</dc:creator>
  <cp:lastModifiedBy>浅川酒一</cp:lastModifiedBy>
  <cp:revision>119</cp:revision>
  <dcterms:created xsi:type="dcterms:W3CDTF">2021-10-18T14:52:00Z</dcterms:created>
  <dcterms:modified xsi:type="dcterms:W3CDTF">2022-05-29T10:57:31Z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CECD9B7B4D4B4491BA3646EEFBB1DDA8</vt:lpwstr>
  </property>
  <property fmtid="{D5CDD505-2E9C-101B-9397-08002B2CF9AE}" pid="3" name="KSOProductBuildVer">
    <vt:lpwstr>2052-11.1.0.11636</vt:lpwstr>
  </property>
</Properties>
</file>